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zdhA/R5ZvHEmBrKR7QBvwQ==" hashData="uMEgghCLkPmP0meNr80JLaRwrXxLNFyj0oc6d6hDfY9/UAg6NW6Ft9goP997upSO0xiCzrGNHwQukkXg4aAsWw=="/>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A83282-7700-452B-BF81-2E6D9A93705B}" type="doc">
      <dgm:prSet loTypeId="urn:microsoft.com/office/officeart/2005/8/layout/hList9" loCatId="list" qsTypeId="urn:microsoft.com/office/officeart/2005/8/quickstyle/simple5" qsCatId="simple" csTypeId="urn:microsoft.com/office/officeart/2005/8/colors/accent0_3" csCatId="mainScheme" phldr="1"/>
      <dgm:spPr/>
      <dgm:t>
        <a:bodyPr/>
        <a:lstStyle/>
        <a:p>
          <a:endParaRPr lang="id-ID"/>
        </a:p>
      </dgm:t>
    </dgm:pt>
    <dgm:pt modelId="{7982C88A-18EF-4BD6-9D70-E093ACC03017}">
      <dgm:prSet phldrT="[Text]"/>
      <dgm:spPr/>
      <dgm:t>
        <a:bodyPr/>
        <a:lstStyle/>
        <a:p>
          <a:r>
            <a:rPr lang="id-ID" dirty="0"/>
            <a:t>Sistem Tradisi</a:t>
          </a:r>
        </a:p>
      </dgm:t>
    </dgm:pt>
    <dgm:pt modelId="{9A811157-6055-4982-B767-06623AA209D1}" type="parTrans" cxnId="{9A7C2996-CAFC-4FB1-BFE6-4C8837698479}">
      <dgm:prSet/>
      <dgm:spPr/>
      <dgm:t>
        <a:bodyPr/>
        <a:lstStyle/>
        <a:p>
          <a:endParaRPr lang="id-ID"/>
        </a:p>
      </dgm:t>
    </dgm:pt>
    <dgm:pt modelId="{7AD09C68-9DA7-4718-9C05-ADBA33EA078E}" type="sibTrans" cxnId="{9A7C2996-CAFC-4FB1-BFE6-4C8837698479}">
      <dgm:prSet/>
      <dgm:spPr/>
      <dgm:t>
        <a:bodyPr/>
        <a:lstStyle/>
        <a:p>
          <a:endParaRPr lang="id-ID"/>
        </a:p>
      </dgm:t>
    </dgm:pt>
    <dgm:pt modelId="{A80463B7-F7C0-402A-8F38-647B8B95B5F0}">
      <dgm:prSet phldrT="[Text]" custT="1"/>
      <dgm:spPr/>
      <dgm:t>
        <a:bodyPr/>
        <a:lstStyle/>
        <a:p>
          <a:r>
            <a:rPr lang="id-ID" sz="1800" dirty="0">
              <a:latin typeface="+mn-lt"/>
              <a:cs typeface="Andalus" panose="02020603050405020304" pitchFamily="18" charset="-78"/>
            </a:rPr>
            <a:t>Mekanisme koordinasi berdasarkan komando pusat kekuasaan. (produksi, konsumsi, distribusi)</a:t>
          </a:r>
        </a:p>
        <a:p>
          <a:r>
            <a:rPr lang="id-ID" sz="1800" b="1" dirty="0">
              <a:latin typeface="+mn-lt"/>
              <a:cs typeface="Andalus" panose="02020603050405020304" pitchFamily="18" charset="-78"/>
            </a:rPr>
            <a:t>Ideologi</a:t>
          </a:r>
          <a:r>
            <a:rPr lang="id-ID" sz="1800" dirty="0">
              <a:latin typeface="+mn-lt"/>
              <a:cs typeface="Andalus" panose="02020603050405020304" pitchFamily="18" charset="-78"/>
            </a:rPr>
            <a:t>:  sosialisme, marxisme dan komunisme.</a:t>
          </a:r>
        </a:p>
        <a:p>
          <a:r>
            <a:rPr lang="id-ID" sz="1800" dirty="0">
              <a:latin typeface="+mn-lt"/>
              <a:cs typeface="Andalus" panose="02020603050405020304" pitchFamily="18" charset="-78"/>
            </a:rPr>
            <a:t>Model yang digunakan adalah </a:t>
          </a:r>
          <a:r>
            <a:rPr lang="id-ID" sz="1800" b="1" dirty="0">
              <a:latin typeface="+mn-lt"/>
              <a:cs typeface="Andalus" panose="02020603050405020304" pitchFamily="18" charset="-78"/>
            </a:rPr>
            <a:t>model leotief </a:t>
          </a:r>
          <a:r>
            <a:rPr lang="id-ID" sz="1800" dirty="0">
              <a:latin typeface="+mn-lt"/>
              <a:cs typeface="Andalus" panose="02020603050405020304" pitchFamily="18" charset="-78"/>
            </a:rPr>
            <a:t>(sangat mengandalkan perencanaan terpusat.</a:t>
          </a:r>
        </a:p>
      </dgm:t>
    </dgm:pt>
    <dgm:pt modelId="{E53F48DA-5906-49BF-8AFB-CC6662AA5A95}" type="parTrans" cxnId="{F38DA6F1-F9E3-4B59-8ECF-CE6AA2DEB867}">
      <dgm:prSet/>
      <dgm:spPr/>
      <dgm:t>
        <a:bodyPr/>
        <a:lstStyle/>
        <a:p>
          <a:endParaRPr lang="id-ID"/>
        </a:p>
      </dgm:t>
    </dgm:pt>
    <dgm:pt modelId="{FE1BDD2F-8ADF-4AFA-90DA-B33361E9D89F}" type="sibTrans" cxnId="{F38DA6F1-F9E3-4B59-8ECF-CE6AA2DEB867}">
      <dgm:prSet/>
      <dgm:spPr/>
      <dgm:t>
        <a:bodyPr/>
        <a:lstStyle/>
        <a:p>
          <a:endParaRPr lang="id-ID"/>
        </a:p>
      </dgm:t>
    </dgm:pt>
    <dgm:pt modelId="{32C631D4-D937-4CE2-9293-48C643D6B84D}">
      <dgm:prSet phldrT="[Text]"/>
      <dgm:spPr/>
      <dgm:t>
        <a:bodyPr/>
        <a:lstStyle/>
        <a:p>
          <a:r>
            <a:rPr lang="id-ID" dirty="0"/>
            <a:t>Sistem Komando</a:t>
          </a:r>
        </a:p>
      </dgm:t>
    </dgm:pt>
    <dgm:pt modelId="{5F8C6673-8946-4A41-9D99-0D0727D30EBA}" type="parTrans" cxnId="{738661CF-FFAA-471E-AF9E-FCEA3F5178F3}">
      <dgm:prSet/>
      <dgm:spPr/>
      <dgm:t>
        <a:bodyPr/>
        <a:lstStyle/>
        <a:p>
          <a:endParaRPr lang="id-ID"/>
        </a:p>
      </dgm:t>
    </dgm:pt>
    <dgm:pt modelId="{519235D0-EB58-4B9D-926E-DAF8FE2CBB0A}" type="sibTrans" cxnId="{738661CF-FFAA-471E-AF9E-FCEA3F5178F3}">
      <dgm:prSet/>
      <dgm:spPr/>
      <dgm:t>
        <a:bodyPr/>
        <a:lstStyle/>
        <a:p>
          <a:endParaRPr lang="id-ID"/>
        </a:p>
      </dgm:t>
    </dgm:pt>
    <dgm:pt modelId="{691D4028-D50D-4584-93F1-D88F845A41C4}">
      <dgm:prSet phldrT="[Text]" custT="1"/>
      <dgm:spPr/>
      <dgm:t>
        <a:bodyPr/>
        <a:lstStyle/>
        <a:p>
          <a:r>
            <a:rPr lang="id-ID" sz="1600" dirty="0">
              <a:latin typeface="+mn-lt"/>
              <a:cs typeface="Andalus" panose="02020603050405020304" pitchFamily="18" charset="-78"/>
            </a:rPr>
            <a:t>Perekonomian yg berada dalam tahap sangat sederhana, terbatas, penduduk sedikit dan saling mengenal.</a:t>
          </a:r>
        </a:p>
        <a:p>
          <a:r>
            <a:rPr lang="id-ID" sz="1600" b="1" dirty="0">
              <a:latin typeface="+mn-lt"/>
              <a:cs typeface="Andalus" panose="02020603050405020304" pitchFamily="18" charset="-78"/>
            </a:rPr>
            <a:t>Tujuan Produksi </a:t>
          </a:r>
          <a:r>
            <a:rPr lang="id-ID" sz="1600" dirty="0">
              <a:latin typeface="+mn-lt"/>
              <a:cs typeface="Andalus" panose="02020603050405020304" pitchFamily="18" charset="-78"/>
            </a:rPr>
            <a:t>: tidak mencari keuntungan</a:t>
          </a:r>
        </a:p>
        <a:p>
          <a:r>
            <a:rPr lang="id-ID" sz="1600" b="1" dirty="0">
              <a:latin typeface="+mn-lt"/>
              <a:cs typeface="Andalus" panose="02020603050405020304" pitchFamily="18" charset="-78"/>
            </a:rPr>
            <a:t>Skala Produksi</a:t>
          </a:r>
          <a:r>
            <a:rPr lang="id-ID" sz="1600" dirty="0">
              <a:latin typeface="+mn-lt"/>
              <a:cs typeface="Andalus" panose="02020603050405020304" pitchFamily="18" charset="-78"/>
            </a:rPr>
            <a:t> : kecil hanya untuk memenuhi sendiri</a:t>
          </a:r>
        </a:p>
        <a:p>
          <a:r>
            <a:rPr lang="id-ID" sz="1600" b="1" dirty="0">
              <a:latin typeface="+mn-lt"/>
              <a:cs typeface="Andalus" panose="02020603050405020304" pitchFamily="18" charset="-78"/>
            </a:rPr>
            <a:t>Spesialisasi</a:t>
          </a:r>
          <a:r>
            <a:rPr lang="id-ID" sz="1600" dirty="0">
              <a:latin typeface="+mn-lt"/>
              <a:cs typeface="Andalus" panose="02020603050405020304" pitchFamily="18" charset="-78"/>
            </a:rPr>
            <a:t> : sederhana dan terbatas</a:t>
          </a:r>
        </a:p>
        <a:p>
          <a:r>
            <a:rPr lang="id-ID" sz="1600" b="1" dirty="0">
              <a:latin typeface="+mn-lt"/>
              <a:cs typeface="Andalus" panose="02020603050405020304" pitchFamily="18" charset="-78"/>
            </a:rPr>
            <a:t>Masalah</a:t>
          </a:r>
          <a:r>
            <a:rPr lang="id-ID" sz="1600" dirty="0">
              <a:latin typeface="+mn-lt"/>
              <a:cs typeface="Andalus" panose="02020603050405020304" pitchFamily="18" charset="-78"/>
            </a:rPr>
            <a:t> : rendahnya inovasi dan produktivitas, buruknya distribusi pendapatan.</a:t>
          </a:r>
        </a:p>
      </dgm:t>
    </dgm:pt>
    <dgm:pt modelId="{9DC80D4A-B2AC-4A6C-BC15-B778B360263E}" type="parTrans" cxnId="{4214CC9A-706E-4D0D-B88A-A409BA56909A}">
      <dgm:prSet/>
      <dgm:spPr/>
      <dgm:t>
        <a:bodyPr/>
        <a:lstStyle/>
        <a:p>
          <a:endParaRPr lang="id-ID"/>
        </a:p>
      </dgm:t>
    </dgm:pt>
    <dgm:pt modelId="{6B67FBC8-A504-466B-94BE-803DAB9F4306}" type="sibTrans" cxnId="{4214CC9A-706E-4D0D-B88A-A409BA56909A}">
      <dgm:prSet/>
      <dgm:spPr/>
      <dgm:t>
        <a:bodyPr/>
        <a:lstStyle/>
        <a:p>
          <a:endParaRPr lang="id-ID"/>
        </a:p>
      </dgm:t>
    </dgm:pt>
    <dgm:pt modelId="{6B578E9E-3362-43A4-8F68-1E431D936993}">
      <dgm:prSet phldrT="[Text]"/>
      <dgm:spPr/>
      <dgm:t>
        <a:bodyPr/>
        <a:lstStyle/>
        <a:p>
          <a:r>
            <a:rPr lang="id-ID" dirty="0"/>
            <a:t>Sistem Pasar</a:t>
          </a:r>
        </a:p>
      </dgm:t>
    </dgm:pt>
    <dgm:pt modelId="{BFE749A9-B41F-4AF4-840C-E9CA37742642}" type="parTrans" cxnId="{51063897-DA2E-4764-B79E-4A89027BEFDC}">
      <dgm:prSet/>
      <dgm:spPr/>
      <dgm:t>
        <a:bodyPr/>
        <a:lstStyle/>
        <a:p>
          <a:endParaRPr lang="id-ID"/>
        </a:p>
      </dgm:t>
    </dgm:pt>
    <dgm:pt modelId="{54193C77-C524-430E-8741-40D5F33675FF}" type="sibTrans" cxnId="{51063897-DA2E-4764-B79E-4A89027BEFDC}">
      <dgm:prSet/>
      <dgm:spPr/>
      <dgm:t>
        <a:bodyPr/>
        <a:lstStyle/>
        <a:p>
          <a:endParaRPr lang="id-ID"/>
        </a:p>
      </dgm:t>
    </dgm:pt>
    <dgm:pt modelId="{C1055104-AB08-4DC4-B50B-14EA0DDD3ACB}">
      <dgm:prSet phldrT="[Text]" custT="1"/>
      <dgm:spPr/>
      <dgm:t>
        <a:bodyPr/>
        <a:lstStyle/>
        <a:p>
          <a:r>
            <a:rPr lang="id-ID" sz="1800" dirty="0">
              <a:latin typeface="+mn-lt"/>
              <a:cs typeface="Andalus" panose="02020603050405020304" pitchFamily="18" charset="-78"/>
            </a:rPr>
            <a:t>Mengandalkan interaksi kekuatan permintaan dan penawaran sebagai alat alokai yang efisien.</a:t>
          </a:r>
        </a:p>
        <a:p>
          <a:r>
            <a:rPr lang="id-ID" sz="1800" b="1" dirty="0">
              <a:latin typeface="+mn-lt"/>
              <a:cs typeface="Andalus" panose="02020603050405020304" pitchFamily="18" charset="-78"/>
            </a:rPr>
            <a:t>Indikator</a:t>
          </a:r>
          <a:r>
            <a:rPr lang="id-ID" sz="1800" dirty="0">
              <a:latin typeface="+mn-lt"/>
              <a:cs typeface="Andalus" panose="02020603050405020304" pitchFamily="18" charset="-78"/>
            </a:rPr>
            <a:t> : tingkat harga dan perubahannya.</a:t>
          </a:r>
        </a:p>
        <a:p>
          <a:r>
            <a:rPr lang="id-ID" sz="1800" b="1" dirty="0">
              <a:latin typeface="+mn-lt"/>
              <a:cs typeface="Andalus" panose="02020603050405020304" pitchFamily="18" charset="-78"/>
            </a:rPr>
            <a:t>Kelebihan</a:t>
          </a:r>
          <a:r>
            <a:rPr lang="id-ID" sz="1800" dirty="0">
              <a:latin typeface="+mn-lt"/>
              <a:cs typeface="Andalus" panose="02020603050405020304" pitchFamily="18" charset="-78"/>
            </a:rPr>
            <a:t> : kecilna peranan pemerintah, yg berarti menekan biaya birokrasi</a:t>
          </a:r>
        </a:p>
      </dgm:t>
    </dgm:pt>
    <dgm:pt modelId="{C996FACB-307F-4BA5-9071-2FF3DB105355}" type="sibTrans" cxnId="{A48A1BFF-3A14-4C60-9798-7E0A285A5042}">
      <dgm:prSet/>
      <dgm:spPr/>
      <dgm:t>
        <a:bodyPr/>
        <a:lstStyle/>
        <a:p>
          <a:endParaRPr lang="id-ID"/>
        </a:p>
      </dgm:t>
    </dgm:pt>
    <dgm:pt modelId="{66B0EF60-FF55-4E6E-84A9-93C723D24FA4}" type="parTrans" cxnId="{A48A1BFF-3A14-4C60-9798-7E0A285A5042}">
      <dgm:prSet/>
      <dgm:spPr/>
      <dgm:t>
        <a:bodyPr/>
        <a:lstStyle/>
        <a:p>
          <a:endParaRPr lang="id-ID"/>
        </a:p>
      </dgm:t>
    </dgm:pt>
    <dgm:pt modelId="{ABEAB085-C079-4682-8E6A-C145D68C8FF1}" type="pres">
      <dgm:prSet presAssocID="{8EA83282-7700-452B-BF81-2E6D9A93705B}" presName="list" presStyleCnt="0">
        <dgm:presLayoutVars>
          <dgm:dir/>
          <dgm:animLvl val="lvl"/>
        </dgm:presLayoutVars>
      </dgm:prSet>
      <dgm:spPr/>
    </dgm:pt>
    <dgm:pt modelId="{0D00E256-56E3-4CB4-A91D-E18112D5A3FA}" type="pres">
      <dgm:prSet presAssocID="{7982C88A-18EF-4BD6-9D70-E093ACC03017}" presName="posSpace" presStyleCnt="0"/>
      <dgm:spPr/>
    </dgm:pt>
    <dgm:pt modelId="{42F33878-F80D-4A36-8094-28A580BB280C}" type="pres">
      <dgm:prSet presAssocID="{7982C88A-18EF-4BD6-9D70-E093ACC03017}" presName="vertFlow" presStyleCnt="0"/>
      <dgm:spPr/>
    </dgm:pt>
    <dgm:pt modelId="{E346F328-8BB5-4438-9F34-590DE690C8AE}" type="pres">
      <dgm:prSet presAssocID="{7982C88A-18EF-4BD6-9D70-E093ACC03017}" presName="topSpace" presStyleCnt="0"/>
      <dgm:spPr/>
    </dgm:pt>
    <dgm:pt modelId="{D74F40E7-47DF-4162-B891-2D1FC9C9855B}" type="pres">
      <dgm:prSet presAssocID="{7982C88A-18EF-4BD6-9D70-E093ACC03017}" presName="firstComp" presStyleCnt="0"/>
      <dgm:spPr/>
    </dgm:pt>
    <dgm:pt modelId="{25A5C2E0-77ED-435F-8FCB-6FAF429142C3}" type="pres">
      <dgm:prSet presAssocID="{7982C88A-18EF-4BD6-9D70-E093ACC03017}" presName="firstChild" presStyleLbl="bgAccFollowNode1" presStyleIdx="0" presStyleCnt="3" custScaleX="132497" custScaleY="375422" custLinFactNeighborX="11902" custLinFactNeighborY="4316"/>
      <dgm:spPr/>
    </dgm:pt>
    <dgm:pt modelId="{4D222488-CBC7-4694-BAE5-A6C75BFD04A2}" type="pres">
      <dgm:prSet presAssocID="{7982C88A-18EF-4BD6-9D70-E093ACC03017}" presName="firstChildTx" presStyleLbl="bgAccFollowNode1" presStyleIdx="0" presStyleCnt="3">
        <dgm:presLayoutVars>
          <dgm:bulletEnabled val="1"/>
        </dgm:presLayoutVars>
      </dgm:prSet>
      <dgm:spPr/>
    </dgm:pt>
    <dgm:pt modelId="{F16AAFCD-E0AE-49F2-8F92-8BA5FD25435F}" type="pres">
      <dgm:prSet presAssocID="{7982C88A-18EF-4BD6-9D70-E093ACC03017}" presName="negSpace" presStyleCnt="0"/>
      <dgm:spPr/>
    </dgm:pt>
    <dgm:pt modelId="{6451C9CF-7751-4AC7-8767-F29C66F54EC6}" type="pres">
      <dgm:prSet presAssocID="{7982C88A-18EF-4BD6-9D70-E093ACC03017}" presName="circle" presStyleLbl="node1" presStyleIdx="0" presStyleCnt="3" custScaleX="109397" custScaleY="111121" custLinFactNeighborX="-58157" custLinFactNeighborY="6196"/>
      <dgm:spPr/>
    </dgm:pt>
    <dgm:pt modelId="{15AE32BA-7183-4C9C-9ADB-9B7AA69ABE42}" type="pres">
      <dgm:prSet presAssocID="{7AD09C68-9DA7-4718-9C05-ADBA33EA078E}" presName="transSpace" presStyleCnt="0"/>
      <dgm:spPr/>
    </dgm:pt>
    <dgm:pt modelId="{C6D00B59-71E5-4108-ACE2-C4E9226C5E84}" type="pres">
      <dgm:prSet presAssocID="{32C631D4-D937-4CE2-9293-48C643D6B84D}" presName="posSpace" presStyleCnt="0"/>
      <dgm:spPr/>
    </dgm:pt>
    <dgm:pt modelId="{AF531C5C-841D-4788-8493-6AA2D4C45535}" type="pres">
      <dgm:prSet presAssocID="{32C631D4-D937-4CE2-9293-48C643D6B84D}" presName="vertFlow" presStyleCnt="0"/>
      <dgm:spPr/>
    </dgm:pt>
    <dgm:pt modelId="{122278BA-96E2-4989-8471-D4F28C5E5750}" type="pres">
      <dgm:prSet presAssocID="{32C631D4-D937-4CE2-9293-48C643D6B84D}" presName="topSpace" presStyleCnt="0"/>
      <dgm:spPr/>
    </dgm:pt>
    <dgm:pt modelId="{FDD5BFCA-F85C-4320-8143-C8107BF28052}" type="pres">
      <dgm:prSet presAssocID="{32C631D4-D937-4CE2-9293-48C643D6B84D}" presName="firstComp" presStyleCnt="0"/>
      <dgm:spPr/>
    </dgm:pt>
    <dgm:pt modelId="{53E0FB03-C0CD-4E15-8280-363B50B2C93E}" type="pres">
      <dgm:prSet presAssocID="{32C631D4-D937-4CE2-9293-48C643D6B84D}" presName="firstChild" presStyleLbl="bgAccFollowNode1" presStyleIdx="1" presStyleCnt="3" custScaleX="138174" custScaleY="378839" custLinFactNeighborX="-9477" custLinFactNeighborY="-2034"/>
      <dgm:spPr/>
    </dgm:pt>
    <dgm:pt modelId="{8252B765-5B3C-4DD5-96B4-6749B60AC331}" type="pres">
      <dgm:prSet presAssocID="{32C631D4-D937-4CE2-9293-48C643D6B84D}" presName="firstChildTx" presStyleLbl="bgAccFollowNode1" presStyleIdx="1" presStyleCnt="3">
        <dgm:presLayoutVars>
          <dgm:bulletEnabled val="1"/>
        </dgm:presLayoutVars>
      </dgm:prSet>
      <dgm:spPr/>
    </dgm:pt>
    <dgm:pt modelId="{0D8BE4D1-73BC-45D7-AF9E-D1ABFAA17FCE}" type="pres">
      <dgm:prSet presAssocID="{32C631D4-D937-4CE2-9293-48C643D6B84D}" presName="negSpace" presStyleCnt="0"/>
      <dgm:spPr/>
    </dgm:pt>
    <dgm:pt modelId="{6C80A0A5-C9EB-4D07-83CA-E83B6A574367}" type="pres">
      <dgm:prSet presAssocID="{32C631D4-D937-4CE2-9293-48C643D6B84D}" presName="circle" presStyleLbl="node1" presStyleIdx="1" presStyleCnt="3" custScaleX="112314" custScaleY="110306" custLinFactNeighborX="-93037" custLinFactNeighborY="6196"/>
      <dgm:spPr/>
    </dgm:pt>
    <dgm:pt modelId="{28D7D1E2-556A-4766-8EEA-6CBAA188A99F}" type="pres">
      <dgm:prSet presAssocID="{519235D0-EB58-4B9D-926E-DAF8FE2CBB0A}" presName="transSpace" presStyleCnt="0"/>
      <dgm:spPr/>
    </dgm:pt>
    <dgm:pt modelId="{B2294F8A-6D7B-457E-9724-AF82B4B643AB}" type="pres">
      <dgm:prSet presAssocID="{6B578E9E-3362-43A4-8F68-1E431D936993}" presName="posSpace" presStyleCnt="0"/>
      <dgm:spPr/>
    </dgm:pt>
    <dgm:pt modelId="{1B42A055-769B-4E9F-B996-7DA3514CD670}" type="pres">
      <dgm:prSet presAssocID="{6B578E9E-3362-43A4-8F68-1E431D936993}" presName="vertFlow" presStyleCnt="0"/>
      <dgm:spPr/>
    </dgm:pt>
    <dgm:pt modelId="{E9617610-928F-411C-B5B2-391EE16A1B0E}" type="pres">
      <dgm:prSet presAssocID="{6B578E9E-3362-43A4-8F68-1E431D936993}" presName="topSpace" presStyleCnt="0"/>
      <dgm:spPr/>
    </dgm:pt>
    <dgm:pt modelId="{03F3EC37-5B21-4F9D-97E5-4C000F9B87D2}" type="pres">
      <dgm:prSet presAssocID="{6B578E9E-3362-43A4-8F68-1E431D936993}" presName="firstComp" presStyleCnt="0"/>
      <dgm:spPr/>
    </dgm:pt>
    <dgm:pt modelId="{8D44409B-1262-44EE-96F5-55D2C545C3F4}" type="pres">
      <dgm:prSet presAssocID="{6B578E9E-3362-43A4-8F68-1E431D936993}" presName="firstChild" presStyleLbl="bgAccFollowNode1" presStyleIdx="2" presStyleCnt="3" custScaleX="125270" custScaleY="378570" custLinFactNeighborX="-31696" custLinFactNeighborY="-2125"/>
      <dgm:spPr/>
    </dgm:pt>
    <dgm:pt modelId="{D0F62F6E-5C3F-4111-9558-8A50BEE213C8}" type="pres">
      <dgm:prSet presAssocID="{6B578E9E-3362-43A4-8F68-1E431D936993}" presName="firstChildTx" presStyleLbl="bgAccFollowNode1" presStyleIdx="2" presStyleCnt="3">
        <dgm:presLayoutVars>
          <dgm:bulletEnabled val="1"/>
        </dgm:presLayoutVars>
      </dgm:prSet>
      <dgm:spPr/>
    </dgm:pt>
    <dgm:pt modelId="{FA7F7DC3-3850-49F2-99D3-A32DCD6D330B}" type="pres">
      <dgm:prSet presAssocID="{6B578E9E-3362-43A4-8F68-1E431D936993}" presName="negSpace" presStyleCnt="0"/>
      <dgm:spPr/>
    </dgm:pt>
    <dgm:pt modelId="{5C4DE56C-8240-42C7-9FAB-E431FDDA3832}" type="pres">
      <dgm:prSet presAssocID="{6B578E9E-3362-43A4-8F68-1E431D936993}" presName="circle" presStyleLbl="node1" presStyleIdx="2" presStyleCnt="3" custScaleX="114644" custScaleY="115825" custLinFactNeighborX="-74292" custLinFactNeighborY="6089"/>
      <dgm:spPr/>
    </dgm:pt>
  </dgm:ptLst>
  <dgm:cxnLst>
    <dgm:cxn modelId="{AC3D5312-85DE-4368-8B9A-6E02F635C250}" type="presOf" srcId="{C1055104-AB08-4DC4-B50B-14EA0DDD3ACB}" destId="{8D44409B-1262-44EE-96F5-55D2C545C3F4}" srcOrd="0" destOrd="0" presId="urn:microsoft.com/office/officeart/2005/8/layout/hList9"/>
    <dgm:cxn modelId="{4D127C18-2D43-43AD-9C7B-FEEA8BFCA968}" type="presOf" srcId="{691D4028-D50D-4584-93F1-D88F845A41C4}" destId="{25A5C2E0-77ED-435F-8FCB-6FAF429142C3}" srcOrd="0" destOrd="0" presId="urn:microsoft.com/office/officeart/2005/8/layout/hList9"/>
    <dgm:cxn modelId="{376D113E-B607-426E-880F-5736B6FB124E}" type="presOf" srcId="{C1055104-AB08-4DC4-B50B-14EA0DDD3ACB}" destId="{D0F62F6E-5C3F-4111-9558-8A50BEE213C8}" srcOrd="1" destOrd="0" presId="urn:microsoft.com/office/officeart/2005/8/layout/hList9"/>
    <dgm:cxn modelId="{BDFDCC62-9F9F-404C-BB8E-C294A983B29D}" type="presOf" srcId="{7982C88A-18EF-4BD6-9D70-E093ACC03017}" destId="{6451C9CF-7751-4AC7-8767-F29C66F54EC6}" srcOrd="0" destOrd="0" presId="urn:microsoft.com/office/officeart/2005/8/layout/hList9"/>
    <dgm:cxn modelId="{1DE50A64-0160-45C0-8E9B-77E0285B80DF}" type="presOf" srcId="{A80463B7-F7C0-402A-8F38-647B8B95B5F0}" destId="{8252B765-5B3C-4DD5-96B4-6749B60AC331}" srcOrd="1" destOrd="0" presId="urn:microsoft.com/office/officeart/2005/8/layout/hList9"/>
    <dgm:cxn modelId="{A84B6666-2A63-4C73-B8C8-3CE065D19A7A}" type="presOf" srcId="{32C631D4-D937-4CE2-9293-48C643D6B84D}" destId="{6C80A0A5-C9EB-4D07-83CA-E83B6A574367}" srcOrd="0" destOrd="0" presId="urn:microsoft.com/office/officeart/2005/8/layout/hList9"/>
    <dgm:cxn modelId="{AC85C54D-BB36-4E70-B373-FD2846545A1C}" type="presOf" srcId="{6B578E9E-3362-43A4-8F68-1E431D936993}" destId="{5C4DE56C-8240-42C7-9FAB-E431FDDA3832}" srcOrd="0" destOrd="0" presId="urn:microsoft.com/office/officeart/2005/8/layout/hList9"/>
    <dgm:cxn modelId="{3C71A970-B000-4281-B127-796AB7FEBA49}" type="presOf" srcId="{691D4028-D50D-4584-93F1-D88F845A41C4}" destId="{4D222488-CBC7-4694-BAE5-A6C75BFD04A2}" srcOrd="1" destOrd="0" presId="urn:microsoft.com/office/officeart/2005/8/layout/hList9"/>
    <dgm:cxn modelId="{E0F37081-94F1-4908-985A-C391CE6BD486}" type="presOf" srcId="{8EA83282-7700-452B-BF81-2E6D9A93705B}" destId="{ABEAB085-C079-4682-8E6A-C145D68C8FF1}" srcOrd="0" destOrd="0" presId="urn:microsoft.com/office/officeart/2005/8/layout/hList9"/>
    <dgm:cxn modelId="{8C792F95-9E00-4A30-9285-878366CE3B42}" type="presOf" srcId="{A80463B7-F7C0-402A-8F38-647B8B95B5F0}" destId="{53E0FB03-C0CD-4E15-8280-363B50B2C93E}" srcOrd="0" destOrd="0" presId="urn:microsoft.com/office/officeart/2005/8/layout/hList9"/>
    <dgm:cxn modelId="{9A7C2996-CAFC-4FB1-BFE6-4C8837698479}" srcId="{8EA83282-7700-452B-BF81-2E6D9A93705B}" destId="{7982C88A-18EF-4BD6-9D70-E093ACC03017}" srcOrd="0" destOrd="0" parTransId="{9A811157-6055-4982-B767-06623AA209D1}" sibTransId="{7AD09C68-9DA7-4718-9C05-ADBA33EA078E}"/>
    <dgm:cxn modelId="{51063897-DA2E-4764-B79E-4A89027BEFDC}" srcId="{8EA83282-7700-452B-BF81-2E6D9A93705B}" destId="{6B578E9E-3362-43A4-8F68-1E431D936993}" srcOrd="2" destOrd="0" parTransId="{BFE749A9-B41F-4AF4-840C-E9CA37742642}" sibTransId="{54193C77-C524-430E-8741-40D5F33675FF}"/>
    <dgm:cxn modelId="{4214CC9A-706E-4D0D-B88A-A409BA56909A}" srcId="{7982C88A-18EF-4BD6-9D70-E093ACC03017}" destId="{691D4028-D50D-4584-93F1-D88F845A41C4}" srcOrd="0" destOrd="0" parTransId="{9DC80D4A-B2AC-4A6C-BC15-B778B360263E}" sibTransId="{6B67FBC8-A504-466B-94BE-803DAB9F4306}"/>
    <dgm:cxn modelId="{738661CF-FFAA-471E-AF9E-FCEA3F5178F3}" srcId="{8EA83282-7700-452B-BF81-2E6D9A93705B}" destId="{32C631D4-D937-4CE2-9293-48C643D6B84D}" srcOrd="1" destOrd="0" parTransId="{5F8C6673-8946-4A41-9D99-0D0727D30EBA}" sibTransId="{519235D0-EB58-4B9D-926E-DAF8FE2CBB0A}"/>
    <dgm:cxn modelId="{F38DA6F1-F9E3-4B59-8ECF-CE6AA2DEB867}" srcId="{32C631D4-D937-4CE2-9293-48C643D6B84D}" destId="{A80463B7-F7C0-402A-8F38-647B8B95B5F0}" srcOrd="0" destOrd="0" parTransId="{E53F48DA-5906-49BF-8AFB-CC6662AA5A95}" sibTransId="{FE1BDD2F-8ADF-4AFA-90DA-B33361E9D89F}"/>
    <dgm:cxn modelId="{A48A1BFF-3A14-4C60-9798-7E0A285A5042}" srcId="{6B578E9E-3362-43A4-8F68-1E431D936993}" destId="{C1055104-AB08-4DC4-B50B-14EA0DDD3ACB}" srcOrd="0" destOrd="0" parTransId="{66B0EF60-FF55-4E6E-84A9-93C723D24FA4}" sibTransId="{C996FACB-307F-4BA5-9071-2FF3DB105355}"/>
    <dgm:cxn modelId="{04E0EBD0-C291-43CD-8042-C0F18AD7A565}" type="presParOf" srcId="{ABEAB085-C079-4682-8E6A-C145D68C8FF1}" destId="{0D00E256-56E3-4CB4-A91D-E18112D5A3FA}" srcOrd="0" destOrd="0" presId="urn:microsoft.com/office/officeart/2005/8/layout/hList9"/>
    <dgm:cxn modelId="{E165F5B4-B598-44BD-A7EE-01629E41AA7E}" type="presParOf" srcId="{ABEAB085-C079-4682-8E6A-C145D68C8FF1}" destId="{42F33878-F80D-4A36-8094-28A580BB280C}" srcOrd="1" destOrd="0" presId="urn:microsoft.com/office/officeart/2005/8/layout/hList9"/>
    <dgm:cxn modelId="{7A3822E8-C25F-41FA-B910-ECE7F81D6822}" type="presParOf" srcId="{42F33878-F80D-4A36-8094-28A580BB280C}" destId="{E346F328-8BB5-4438-9F34-590DE690C8AE}" srcOrd="0" destOrd="0" presId="urn:microsoft.com/office/officeart/2005/8/layout/hList9"/>
    <dgm:cxn modelId="{415E8624-0F41-4C43-AF05-983C7FAFA2D6}" type="presParOf" srcId="{42F33878-F80D-4A36-8094-28A580BB280C}" destId="{D74F40E7-47DF-4162-B891-2D1FC9C9855B}" srcOrd="1" destOrd="0" presId="urn:microsoft.com/office/officeart/2005/8/layout/hList9"/>
    <dgm:cxn modelId="{D9F112A3-2B49-48D1-99A1-BD776D27721D}" type="presParOf" srcId="{D74F40E7-47DF-4162-B891-2D1FC9C9855B}" destId="{25A5C2E0-77ED-435F-8FCB-6FAF429142C3}" srcOrd="0" destOrd="0" presId="urn:microsoft.com/office/officeart/2005/8/layout/hList9"/>
    <dgm:cxn modelId="{82990EBA-E6A1-4B6E-88C6-9AA57C735638}" type="presParOf" srcId="{D74F40E7-47DF-4162-B891-2D1FC9C9855B}" destId="{4D222488-CBC7-4694-BAE5-A6C75BFD04A2}" srcOrd="1" destOrd="0" presId="urn:microsoft.com/office/officeart/2005/8/layout/hList9"/>
    <dgm:cxn modelId="{0AE5F19A-EFC1-4312-AF31-A0426EBB0418}" type="presParOf" srcId="{ABEAB085-C079-4682-8E6A-C145D68C8FF1}" destId="{F16AAFCD-E0AE-49F2-8F92-8BA5FD25435F}" srcOrd="2" destOrd="0" presId="urn:microsoft.com/office/officeart/2005/8/layout/hList9"/>
    <dgm:cxn modelId="{02B81075-F6AE-4421-AAA5-D98B64F61A45}" type="presParOf" srcId="{ABEAB085-C079-4682-8E6A-C145D68C8FF1}" destId="{6451C9CF-7751-4AC7-8767-F29C66F54EC6}" srcOrd="3" destOrd="0" presId="urn:microsoft.com/office/officeart/2005/8/layout/hList9"/>
    <dgm:cxn modelId="{5B5235E1-A34B-4817-9D71-FE1BDB24218B}" type="presParOf" srcId="{ABEAB085-C079-4682-8E6A-C145D68C8FF1}" destId="{15AE32BA-7183-4C9C-9ADB-9B7AA69ABE42}" srcOrd="4" destOrd="0" presId="urn:microsoft.com/office/officeart/2005/8/layout/hList9"/>
    <dgm:cxn modelId="{5CDD01DB-6DF6-42DB-98DE-6093AB932D9F}" type="presParOf" srcId="{ABEAB085-C079-4682-8E6A-C145D68C8FF1}" destId="{C6D00B59-71E5-4108-ACE2-C4E9226C5E84}" srcOrd="5" destOrd="0" presId="urn:microsoft.com/office/officeart/2005/8/layout/hList9"/>
    <dgm:cxn modelId="{1157926C-C99B-451F-86A9-133E9DA90D66}" type="presParOf" srcId="{ABEAB085-C079-4682-8E6A-C145D68C8FF1}" destId="{AF531C5C-841D-4788-8493-6AA2D4C45535}" srcOrd="6" destOrd="0" presId="urn:microsoft.com/office/officeart/2005/8/layout/hList9"/>
    <dgm:cxn modelId="{9713D0D5-1C1E-47F3-9C1A-2443E283DFAD}" type="presParOf" srcId="{AF531C5C-841D-4788-8493-6AA2D4C45535}" destId="{122278BA-96E2-4989-8471-D4F28C5E5750}" srcOrd="0" destOrd="0" presId="urn:microsoft.com/office/officeart/2005/8/layout/hList9"/>
    <dgm:cxn modelId="{8A203E49-4E11-4546-9F11-BA8C96932925}" type="presParOf" srcId="{AF531C5C-841D-4788-8493-6AA2D4C45535}" destId="{FDD5BFCA-F85C-4320-8143-C8107BF28052}" srcOrd="1" destOrd="0" presId="urn:microsoft.com/office/officeart/2005/8/layout/hList9"/>
    <dgm:cxn modelId="{43FFBA91-69F9-4E9C-8413-AE2B24CDF9A0}" type="presParOf" srcId="{FDD5BFCA-F85C-4320-8143-C8107BF28052}" destId="{53E0FB03-C0CD-4E15-8280-363B50B2C93E}" srcOrd="0" destOrd="0" presId="urn:microsoft.com/office/officeart/2005/8/layout/hList9"/>
    <dgm:cxn modelId="{0008DBDD-A4F4-4376-80AB-76AE222B7023}" type="presParOf" srcId="{FDD5BFCA-F85C-4320-8143-C8107BF28052}" destId="{8252B765-5B3C-4DD5-96B4-6749B60AC331}" srcOrd="1" destOrd="0" presId="urn:microsoft.com/office/officeart/2005/8/layout/hList9"/>
    <dgm:cxn modelId="{E7428C3B-EF41-4E12-8C45-AD469A0D9B10}" type="presParOf" srcId="{ABEAB085-C079-4682-8E6A-C145D68C8FF1}" destId="{0D8BE4D1-73BC-45D7-AF9E-D1ABFAA17FCE}" srcOrd="7" destOrd="0" presId="urn:microsoft.com/office/officeart/2005/8/layout/hList9"/>
    <dgm:cxn modelId="{3EC82B80-1232-4201-91B6-EC0C0B428151}" type="presParOf" srcId="{ABEAB085-C079-4682-8E6A-C145D68C8FF1}" destId="{6C80A0A5-C9EB-4D07-83CA-E83B6A574367}" srcOrd="8" destOrd="0" presId="urn:microsoft.com/office/officeart/2005/8/layout/hList9"/>
    <dgm:cxn modelId="{3CA38E31-45B5-4275-A87F-6FD64AEBC4A0}" type="presParOf" srcId="{ABEAB085-C079-4682-8E6A-C145D68C8FF1}" destId="{28D7D1E2-556A-4766-8EEA-6CBAA188A99F}" srcOrd="9" destOrd="0" presId="urn:microsoft.com/office/officeart/2005/8/layout/hList9"/>
    <dgm:cxn modelId="{7184B553-C238-4FC6-A02A-23512D64DED0}" type="presParOf" srcId="{ABEAB085-C079-4682-8E6A-C145D68C8FF1}" destId="{B2294F8A-6D7B-457E-9724-AF82B4B643AB}" srcOrd="10" destOrd="0" presId="urn:microsoft.com/office/officeart/2005/8/layout/hList9"/>
    <dgm:cxn modelId="{8423159B-D8CA-47B4-9E85-CF38F4D450B8}" type="presParOf" srcId="{ABEAB085-C079-4682-8E6A-C145D68C8FF1}" destId="{1B42A055-769B-4E9F-B996-7DA3514CD670}" srcOrd="11" destOrd="0" presId="urn:microsoft.com/office/officeart/2005/8/layout/hList9"/>
    <dgm:cxn modelId="{D634FA3B-B979-485D-AE1A-52FD65EBE2A4}" type="presParOf" srcId="{1B42A055-769B-4E9F-B996-7DA3514CD670}" destId="{E9617610-928F-411C-B5B2-391EE16A1B0E}" srcOrd="0" destOrd="0" presId="urn:microsoft.com/office/officeart/2005/8/layout/hList9"/>
    <dgm:cxn modelId="{20785769-37AE-4247-8E1C-02371B92242F}" type="presParOf" srcId="{1B42A055-769B-4E9F-B996-7DA3514CD670}" destId="{03F3EC37-5B21-4F9D-97E5-4C000F9B87D2}" srcOrd="1" destOrd="0" presId="urn:microsoft.com/office/officeart/2005/8/layout/hList9"/>
    <dgm:cxn modelId="{0D1C9C71-0EAA-4D0F-BB99-1F9E02974375}" type="presParOf" srcId="{03F3EC37-5B21-4F9D-97E5-4C000F9B87D2}" destId="{8D44409B-1262-44EE-96F5-55D2C545C3F4}" srcOrd="0" destOrd="0" presId="urn:microsoft.com/office/officeart/2005/8/layout/hList9"/>
    <dgm:cxn modelId="{D324D534-9DB3-4745-9815-EE774903717F}" type="presParOf" srcId="{03F3EC37-5B21-4F9D-97E5-4C000F9B87D2}" destId="{D0F62F6E-5C3F-4111-9558-8A50BEE213C8}" srcOrd="1" destOrd="0" presId="urn:microsoft.com/office/officeart/2005/8/layout/hList9"/>
    <dgm:cxn modelId="{DC5E4067-9041-404C-83F9-4FF44BF630A8}" type="presParOf" srcId="{ABEAB085-C079-4682-8E6A-C145D68C8FF1}" destId="{FA7F7DC3-3850-49F2-99D3-A32DCD6D330B}" srcOrd="12" destOrd="0" presId="urn:microsoft.com/office/officeart/2005/8/layout/hList9"/>
    <dgm:cxn modelId="{07F37CF7-A209-4233-AC3A-938A50BD357B}" type="presParOf" srcId="{ABEAB085-C079-4682-8E6A-C145D68C8FF1}" destId="{5C4DE56C-8240-42C7-9FAB-E431FDDA3832}" srcOrd="1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A83282-7700-452B-BF81-2E6D9A93705B}" type="doc">
      <dgm:prSet loTypeId="urn:microsoft.com/office/officeart/2005/8/layout/hList9" loCatId="list" qsTypeId="urn:microsoft.com/office/officeart/2005/8/quickstyle/simple5" qsCatId="simple" csTypeId="urn:microsoft.com/office/officeart/2005/8/colors/accent0_3" csCatId="mainScheme" phldr="1"/>
      <dgm:spPr/>
      <dgm:t>
        <a:bodyPr/>
        <a:lstStyle/>
        <a:p>
          <a:endParaRPr lang="id-ID"/>
        </a:p>
      </dgm:t>
    </dgm:pt>
    <dgm:pt modelId="{7982C88A-18EF-4BD6-9D70-E093ACC03017}">
      <dgm:prSet phldrT="[Text]"/>
      <dgm:spPr/>
      <dgm:t>
        <a:bodyPr/>
        <a:lstStyle/>
        <a:p>
          <a:r>
            <a:rPr lang="id-ID" dirty="0"/>
            <a:t>Sistem Kapitalis</a:t>
          </a:r>
        </a:p>
      </dgm:t>
    </dgm:pt>
    <dgm:pt modelId="{9A811157-6055-4982-B767-06623AA209D1}" type="parTrans" cxnId="{9A7C2996-CAFC-4FB1-BFE6-4C8837698479}">
      <dgm:prSet/>
      <dgm:spPr/>
      <dgm:t>
        <a:bodyPr/>
        <a:lstStyle/>
        <a:p>
          <a:endParaRPr lang="id-ID"/>
        </a:p>
      </dgm:t>
    </dgm:pt>
    <dgm:pt modelId="{7AD09C68-9DA7-4718-9C05-ADBA33EA078E}" type="sibTrans" cxnId="{9A7C2996-CAFC-4FB1-BFE6-4C8837698479}">
      <dgm:prSet/>
      <dgm:spPr/>
      <dgm:t>
        <a:bodyPr/>
        <a:lstStyle/>
        <a:p>
          <a:endParaRPr lang="id-ID"/>
        </a:p>
      </dgm:t>
    </dgm:pt>
    <dgm:pt modelId="{691D4028-D50D-4584-93F1-D88F845A41C4}">
      <dgm:prSet phldrT="[Text]" custT="1"/>
      <dgm:spPr/>
      <dgm:t>
        <a:bodyPr/>
        <a:lstStyle/>
        <a:p>
          <a:r>
            <a:rPr lang="id-ID" sz="1800" dirty="0">
              <a:latin typeface="+mn-lt"/>
              <a:cs typeface="Andalus" panose="02020603050405020304" pitchFamily="18" charset="-78"/>
            </a:rPr>
            <a:t>Dimana</a:t>
          </a:r>
          <a:r>
            <a:rPr lang="id-ID" sz="1800" baseline="0" dirty="0">
              <a:latin typeface="+mn-lt"/>
              <a:cs typeface="Andalus" panose="02020603050405020304" pitchFamily="18" charset="-78"/>
            </a:rPr>
            <a:t> aset atau faktor produksi dimiliki swata atau individu.</a:t>
          </a:r>
        </a:p>
        <a:p>
          <a:r>
            <a:rPr lang="id-ID" sz="1800" b="1" baseline="0" dirty="0">
              <a:latin typeface="+mn-lt"/>
              <a:cs typeface="Andalus" panose="02020603050405020304" pitchFamily="18" charset="-78"/>
            </a:rPr>
            <a:t>Tujuan</a:t>
          </a:r>
          <a:r>
            <a:rPr lang="id-ID" sz="1800" baseline="0" dirty="0">
              <a:latin typeface="+mn-lt"/>
              <a:cs typeface="Andalus" panose="02020603050405020304" pitchFamily="18" charset="-78"/>
            </a:rPr>
            <a:t> : memperoleh laba</a:t>
          </a:r>
        </a:p>
        <a:p>
          <a:pPr marL="268288" indent="-268288"/>
          <a:r>
            <a:rPr lang="id-ID" sz="1800" baseline="0" dirty="0">
              <a:latin typeface="+mn-lt"/>
              <a:cs typeface="Andalus" panose="02020603050405020304" pitchFamily="18" charset="-78"/>
            </a:rPr>
            <a:t>1. Kapitalisme awal (abad 17 sampai awal abad 20) </a:t>
          </a:r>
        </a:p>
        <a:p>
          <a:pPr marL="268288" indent="0"/>
          <a:r>
            <a:rPr lang="id-ID" sz="1800" baseline="0" dirty="0">
              <a:latin typeface="+mn-lt"/>
              <a:cs typeface="Andalus" panose="02020603050405020304" pitchFamily="18" charset="-78"/>
            </a:rPr>
            <a:t>Nilai-nilai dominan : individulaisme, kemajuan material dan rasionalitas.</a:t>
          </a:r>
        </a:p>
        <a:p>
          <a:pPr marL="268288" indent="-268288"/>
          <a:r>
            <a:rPr lang="id-ID" sz="1800" baseline="0" dirty="0">
              <a:latin typeface="+mn-lt"/>
              <a:cs typeface="Andalus" panose="02020603050405020304" pitchFamily="18" charset="-78"/>
            </a:rPr>
            <a:t>2. Kapitalisme modern : penyempurnaan sistem kapitalis. Memasukkan pentingnya peran pemerintah.</a:t>
          </a:r>
        </a:p>
        <a:p>
          <a:pPr marL="268288" indent="-268288"/>
          <a:r>
            <a:rPr lang="id-ID" sz="1800" baseline="0" dirty="0">
              <a:latin typeface="+mn-lt"/>
              <a:cs typeface="Andalus" panose="02020603050405020304" pitchFamily="18" charset="-78"/>
            </a:rPr>
            <a:t>3. intitusi-institusi ekonomi kapitalis: hak kepemilikan, keuntungan, konsumerisme, kompetisi dan harga.</a:t>
          </a:r>
        </a:p>
        <a:p>
          <a:r>
            <a:rPr lang="id-ID" sz="1800" baseline="0" dirty="0">
              <a:latin typeface="+mn-lt"/>
              <a:cs typeface="Andalus" panose="02020603050405020304" pitchFamily="18" charset="-78"/>
            </a:rPr>
            <a:t>4. Kekuatan dan keterbatasan perekonomian kapitalis</a:t>
          </a:r>
        </a:p>
        <a:p>
          <a:pPr marL="268288" indent="0"/>
          <a:r>
            <a:rPr lang="id-ID" sz="1800" baseline="0" dirty="0">
              <a:latin typeface="+mn-lt"/>
              <a:cs typeface="Andalus" panose="02020603050405020304" pitchFamily="18" charset="-78"/>
            </a:rPr>
            <a:t>Kelemahan : persaingan bebas, ada saling mengorbankan dan memdorong kebijkan imperialis.</a:t>
          </a:r>
          <a:endParaRPr lang="id-ID" sz="1800" dirty="0">
            <a:latin typeface="+mn-lt"/>
            <a:cs typeface="Andalus" panose="02020603050405020304" pitchFamily="18" charset="-78"/>
          </a:endParaRPr>
        </a:p>
      </dgm:t>
    </dgm:pt>
    <dgm:pt modelId="{9DC80D4A-B2AC-4A6C-BC15-B778B360263E}" type="parTrans" cxnId="{4214CC9A-706E-4D0D-B88A-A409BA56909A}">
      <dgm:prSet/>
      <dgm:spPr/>
      <dgm:t>
        <a:bodyPr/>
        <a:lstStyle/>
        <a:p>
          <a:endParaRPr lang="id-ID"/>
        </a:p>
      </dgm:t>
    </dgm:pt>
    <dgm:pt modelId="{6B67FBC8-A504-466B-94BE-803DAB9F4306}" type="sibTrans" cxnId="{4214CC9A-706E-4D0D-B88A-A409BA56909A}">
      <dgm:prSet/>
      <dgm:spPr/>
      <dgm:t>
        <a:bodyPr/>
        <a:lstStyle/>
        <a:p>
          <a:endParaRPr lang="id-ID"/>
        </a:p>
      </dgm:t>
    </dgm:pt>
    <dgm:pt modelId="{ABEAB085-C079-4682-8E6A-C145D68C8FF1}" type="pres">
      <dgm:prSet presAssocID="{8EA83282-7700-452B-BF81-2E6D9A93705B}" presName="list" presStyleCnt="0">
        <dgm:presLayoutVars>
          <dgm:dir/>
          <dgm:animLvl val="lvl"/>
        </dgm:presLayoutVars>
      </dgm:prSet>
      <dgm:spPr/>
    </dgm:pt>
    <dgm:pt modelId="{0D00E256-56E3-4CB4-A91D-E18112D5A3FA}" type="pres">
      <dgm:prSet presAssocID="{7982C88A-18EF-4BD6-9D70-E093ACC03017}" presName="posSpace" presStyleCnt="0"/>
      <dgm:spPr/>
    </dgm:pt>
    <dgm:pt modelId="{42F33878-F80D-4A36-8094-28A580BB280C}" type="pres">
      <dgm:prSet presAssocID="{7982C88A-18EF-4BD6-9D70-E093ACC03017}" presName="vertFlow" presStyleCnt="0"/>
      <dgm:spPr/>
    </dgm:pt>
    <dgm:pt modelId="{E346F328-8BB5-4438-9F34-590DE690C8AE}" type="pres">
      <dgm:prSet presAssocID="{7982C88A-18EF-4BD6-9D70-E093ACC03017}" presName="topSpace" presStyleCnt="0"/>
      <dgm:spPr/>
    </dgm:pt>
    <dgm:pt modelId="{D74F40E7-47DF-4162-B891-2D1FC9C9855B}" type="pres">
      <dgm:prSet presAssocID="{7982C88A-18EF-4BD6-9D70-E093ACC03017}" presName="firstComp" presStyleCnt="0"/>
      <dgm:spPr/>
    </dgm:pt>
    <dgm:pt modelId="{25A5C2E0-77ED-435F-8FCB-6FAF429142C3}" type="pres">
      <dgm:prSet presAssocID="{7982C88A-18EF-4BD6-9D70-E093ACC03017}" presName="firstChild" presStyleLbl="bgAccFollowNode1" presStyleIdx="0" presStyleCnt="1" custScaleX="224748" custScaleY="375422" custLinFactNeighborX="-21906" custLinFactNeighborY="-2309"/>
      <dgm:spPr/>
    </dgm:pt>
    <dgm:pt modelId="{4D222488-CBC7-4694-BAE5-A6C75BFD04A2}" type="pres">
      <dgm:prSet presAssocID="{7982C88A-18EF-4BD6-9D70-E093ACC03017}" presName="firstChildTx" presStyleLbl="bgAccFollowNode1" presStyleIdx="0" presStyleCnt="1">
        <dgm:presLayoutVars>
          <dgm:bulletEnabled val="1"/>
        </dgm:presLayoutVars>
      </dgm:prSet>
      <dgm:spPr/>
    </dgm:pt>
    <dgm:pt modelId="{F16AAFCD-E0AE-49F2-8F92-8BA5FD25435F}" type="pres">
      <dgm:prSet presAssocID="{7982C88A-18EF-4BD6-9D70-E093ACC03017}" presName="negSpace" presStyleCnt="0"/>
      <dgm:spPr/>
    </dgm:pt>
    <dgm:pt modelId="{6451C9CF-7751-4AC7-8767-F29C66F54EC6}" type="pres">
      <dgm:prSet presAssocID="{7982C88A-18EF-4BD6-9D70-E093ACC03017}" presName="circle" presStyleLbl="node1" presStyleIdx="0" presStyleCnt="1" custScaleX="163813" custScaleY="166105" custLinFactX="-200000" custLinFactNeighborX="-210188" custLinFactNeighborY="-114"/>
      <dgm:spPr/>
    </dgm:pt>
  </dgm:ptLst>
  <dgm:cxnLst>
    <dgm:cxn modelId="{04A20408-DCB6-420E-A4DC-FA6C265B81DD}" type="presOf" srcId="{691D4028-D50D-4584-93F1-D88F845A41C4}" destId="{25A5C2E0-77ED-435F-8FCB-6FAF429142C3}" srcOrd="0" destOrd="0" presId="urn:microsoft.com/office/officeart/2005/8/layout/hList9"/>
    <dgm:cxn modelId="{9A7C2996-CAFC-4FB1-BFE6-4C8837698479}" srcId="{8EA83282-7700-452B-BF81-2E6D9A93705B}" destId="{7982C88A-18EF-4BD6-9D70-E093ACC03017}" srcOrd="0" destOrd="0" parTransId="{9A811157-6055-4982-B767-06623AA209D1}" sibTransId="{7AD09C68-9DA7-4718-9C05-ADBA33EA078E}"/>
    <dgm:cxn modelId="{4214CC9A-706E-4D0D-B88A-A409BA56909A}" srcId="{7982C88A-18EF-4BD6-9D70-E093ACC03017}" destId="{691D4028-D50D-4584-93F1-D88F845A41C4}" srcOrd="0" destOrd="0" parTransId="{9DC80D4A-B2AC-4A6C-BC15-B778B360263E}" sibTransId="{6B67FBC8-A504-466B-94BE-803DAB9F4306}"/>
    <dgm:cxn modelId="{7766C4A6-CEAE-4403-8222-0AB740E1E35B}" type="presOf" srcId="{8EA83282-7700-452B-BF81-2E6D9A93705B}" destId="{ABEAB085-C079-4682-8E6A-C145D68C8FF1}" srcOrd="0" destOrd="0" presId="urn:microsoft.com/office/officeart/2005/8/layout/hList9"/>
    <dgm:cxn modelId="{4C88A4BC-9AD3-4BBB-B45B-F70B3C1FFC0F}" type="presOf" srcId="{7982C88A-18EF-4BD6-9D70-E093ACC03017}" destId="{6451C9CF-7751-4AC7-8767-F29C66F54EC6}" srcOrd="0" destOrd="0" presId="urn:microsoft.com/office/officeart/2005/8/layout/hList9"/>
    <dgm:cxn modelId="{6BA299C5-43D6-48E7-BB63-0A70A110C35F}" type="presOf" srcId="{691D4028-D50D-4584-93F1-D88F845A41C4}" destId="{4D222488-CBC7-4694-BAE5-A6C75BFD04A2}" srcOrd="1" destOrd="0" presId="urn:microsoft.com/office/officeart/2005/8/layout/hList9"/>
    <dgm:cxn modelId="{EA3130DD-2F50-4983-A15B-134EBBC8B2D6}" type="presParOf" srcId="{ABEAB085-C079-4682-8E6A-C145D68C8FF1}" destId="{0D00E256-56E3-4CB4-A91D-E18112D5A3FA}" srcOrd="0" destOrd="0" presId="urn:microsoft.com/office/officeart/2005/8/layout/hList9"/>
    <dgm:cxn modelId="{187AA109-405B-499C-B0ED-0FBC878241AC}" type="presParOf" srcId="{ABEAB085-C079-4682-8E6A-C145D68C8FF1}" destId="{42F33878-F80D-4A36-8094-28A580BB280C}" srcOrd="1" destOrd="0" presId="urn:microsoft.com/office/officeart/2005/8/layout/hList9"/>
    <dgm:cxn modelId="{7DE48526-558B-41EA-B68E-F3DC352967A0}" type="presParOf" srcId="{42F33878-F80D-4A36-8094-28A580BB280C}" destId="{E346F328-8BB5-4438-9F34-590DE690C8AE}" srcOrd="0" destOrd="0" presId="urn:microsoft.com/office/officeart/2005/8/layout/hList9"/>
    <dgm:cxn modelId="{65D1A7B6-0F8A-4623-AEB2-9EAF2D4E8387}" type="presParOf" srcId="{42F33878-F80D-4A36-8094-28A580BB280C}" destId="{D74F40E7-47DF-4162-B891-2D1FC9C9855B}" srcOrd="1" destOrd="0" presId="urn:microsoft.com/office/officeart/2005/8/layout/hList9"/>
    <dgm:cxn modelId="{57AFC638-2096-406B-8DA6-F0831B34AE80}" type="presParOf" srcId="{D74F40E7-47DF-4162-B891-2D1FC9C9855B}" destId="{25A5C2E0-77ED-435F-8FCB-6FAF429142C3}" srcOrd="0" destOrd="0" presId="urn:microsoft.com/office/officeart/2005/8/layout/hList9"/>
    <dgm:cxn modelId="{0F9DE510-FC3E-4097-AB13-635262793750}" type="presParOf" srcId="{D74F40E7-47DF-4162-B891-2D1FC9C9855B}" destId="{4D222488-CBC7-4694-BAE5-A6C75BFD04A2}" srcOrd="1" destOrd="0" presId="urn:microsoft.com/office/officeart/2005/8/layout/hList9"/>
    <dgm:cxn modelId="{573BA706-CB82-4E32-A9D1-9EDA643F8705}" type="presParOf" srcId="{ABEAB085-C079-4682-8E6A-C145D68C8FF1}" destId="{F16AAFCD-E0AE-49F2-8F92-8BA5FD25435F}" srcOrd="2" destOrd="0" presId="urn:microsoft.com/office/officeart/2005/8/layout/hList9"/>
    <dgm:cxn modelId="{CEA5E1FB-7EB7-4EBA-AD6F-F4CBAA3542B6}" type="presParOf" srcId="{ABEAB085-C079-4682-8E6A-C145D68C8FF1}" destId="{6451C9CF-7751-4AC7-8767-F29C66F54EC6}"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A83282-7700-452B-BF81-2E6D9A93705B}" type="doc">
      <dgm:prSet loTypeId="urn:microsoft.com/office/officeart/2005/8/layout/hList9" loCatId="list" qsTypeId="urn:microsoft.com/office/officeart/2005/8/quickstyle/simple5" qsCatId="simple" csTypeId="urn:microsoft.com/office/officeart/2005/8/colors/accent0_3" csCatId="mainScheme" phldr="1"/>
      <dgm:spPr/>
      <dgm:t>
        <a:bodyPr/>
        <a:lstStyle/>
        <a:p>
          <a:endParaRPr lang="id-ID"/>
        </a:p>
      </dgm:t>
    </dgm:pt>
    <dgm:pt modelId="{7982C88A-18EF-4BD6-9D70-E093ACC03017}">
      <dgm:prSet phldrT="[Text]"/>
      <dgm:spPr/>
      <dgm:t>
        <a:bodyPr/>
        <a:lstStyle/>
        <a:p>
          <a:r>
            <a:rPr lang="id-ID" dirty="0"/>
            <a:t>Sistem Kapitalis</a:t>
          </a:r>
        </a:p>
      </dgm:t>
    </dgm:pt>
    <dgm:pt modelId="{9A811157-6055-4982-B767-06623AA209D1}" type="parTrans" cxnId="{9A7C2996-CAFC-4FB1-BFE6-4C8837698479}">
      <dgm:prSet/>
      <dgm:spPr/>
      <dgm:t>
        <a:bodyPr/>
        <a:lstStyle/>
        <a:p>
          <a:endParaRPr lang="id-ID"/>
        </a:p>
      </dgm:t>
    </dgm:pt>
    <dgm:pt modelId="{7AD09C68-9DA7-4718-9C05-ADBA33EA078E}" type="sibTrans" cxnId="{9A7C2996-CAFC-4FB1-BFE6-4C8837698479}">
      <dgm:prSet/>
      <dgm:spPr/>
      <dgm:t>
        <a:bodyPr/>
        <a:lstStyle/>
        <a:p>
          <a:endParaRPr lang="id-ID"/>
        </a:p>
      </dgm:t>
    </dgm:pt>
    <dgm:pt modelId="{691D4028-D50D-4584-93F1-D88F845A41C4}">
      <dgm:prSet phldrT="[Text]" custT="1"/>
      <dgm:spPr/>
      <dgm:t>
        <a:bodyPr/>
        <a:lstStyle/>
        <a:p>
          <a:endParaRPr lang="id-ID" sz="1800" dirty="0">
            <a:latin typeface="+mn-lt"/>
            <a:cs typeface="Andalus" panose="02020603050405020304" pitchFamily="18" charset="-78"/>
          </a:endParaRPr>
        </a:p>
      </dgm:t>
    </dgm:pt>
    <dgm:pt modelId="{9DC80D4A-B2AC-4A6C-BC15-B778B360263E}" type="parTrans" cxnId="{4214CC9A-706E-4D0D-B88A-A409BA56909A}">
      <dgm:prSet/>
      <dgm:spPr/>
      <dgm:t>
        <a:bodyPr/>
        <a:lstStyle/>
        <a:p>
          <a:endParaRPr lang="id-ID"/>
        </a:p>
      </dgm:t>
    </dgm:pt>
    <dgm:pt modelId="{6B67FBC8-A504-466B-94BE-803DAB9F4306}" type="sibTrans" cxnId="{4214CC9A-706E-4D0D-B88A-A409BA56909A}">
      <dgm:prSet/>
      <dgm:spPr/>
      <dgm:t>
        <a:bodyPr/>
        <a:lstStyle/>
        <a:p>
          <a:endParaRPr lang="id-ID"/>
        </a:p>
      </dgm:t>
    </dgm:pt>
    <dgm:pt modelId="{ABEAB085-C079-4682-8E6A-C145D68C8FF1}" type="pres">
      <dgm:prSet presAssocID="{8EA83282-7700-452B-BF81-2E6D9A93705B}" presName="list" presStyleCnt="0">
        <dgm:presLayoutVars>
          <dgm:dir/>
          <dgm:animLvl val="lvl"/>
        </dgm:presLayoutVars>
      </dgm:prSet>
      <dgm:spPr/>
    </dgm:pt>
    <dgm:pt modelId="{0D00E256-56E3-4CB4-A91D-E18112D5A3FA}" type="pres">
      <dgm:prSet presAssocID="{7982C88A-18EF-4BD6-9D70-E093ACC03017}" presName="posSpace" presStyleCnt="0"/>
      <dgm:spPr/>
    </dgm:pt>
    <dgm:pt modelId="{42F33878-F80D-4A36-8094-28A580BB280C}" type="pres">
      <dgm:prSet presAssocID="{7982C88A-18EF-4BD6-9D70-E093ACC03017}" presName="vertFlow" presStyleCnt="0"/>
      <dgm:spPr/>
    </dgm:pt>
    <dgm:pt modelId="{E346F328-8BB5-4438-9F34-590DE690C8AE}" type="pres">
      <dgm:prSet presAssocID="{7982C88A-18EF-4BD6-9D70-E093ACC03017}" presName="topSpace" presStyleCnt="0"/>
      <dgm:spPr/>
    </dgm:pt>
    <dgm:pt modelId="{D74F40E7-47DF-4162-B891-2D1FC9C9855B}" type="pres">
      <dgm:prSet presAssocID="{7982C88A-18EF-4BD6-9D70-E093ACC03017}" presName="firstComp" presStyleCnt="0"/>
      <dgm:spPr/>
    </dgm:pt>
    <dgm:pt modelId="{25A5C2E0-77ED-435F-8FCB-6FAF429142C3}" type="pres">
      <dgm:prSet presAssocID="{7982C88A-18EF-4BD6-9D70-E093ACC03017}" presName="firstChild" presStyleLbl="bgAccFollowNode1" presStyleIdx="0" presStyleCnt="1" custScaleX="228715" custScaleY="375422" custLinFactNeighborX="-8530" custLinFactNeighborY="-8607"/>
      <dgm:spPr/>
    </dgm:pt>
    <dgm:pt modelId="{4D222488-CBC7-4694-BAE5-A6C75BFD04A2}" type="pres">
      <dgm:prSet presAssocID="{7982C88A-18EF-4BD6-9D70-E093ACC03017}" presName="firstChildTx" presStyleLbl="bgAccFollowNode1" presStyleIdx="0" presStyleCnt="1">
        <dgm:presLayoutVars>
          <dgm:bulletEnabled val="1"/>
        </dgm:presLayoutVars>
      </dgm:prSet>
      <dgm:spPr/>
    </dgm:pt>
    <dgm:pt modelId="{F16AAFCD-E0AE-49F2-8F92-8BA5FD25435F}" type="pres">
      <dgm:prSet presAssocID="{7982C88A-18EF-4BD6-9D70-E093ACC03017}" presName="negSpace" presStyleCnt="0"/>
      <dgm:spPr/>
    </dgm:pt>
    <dgm:pt modelId="{6451C9CF-7751-4AC7-8767-F29C66F54EC6}" type="pres">
      <dgm:prSet presAssocID="{7982C88A-18EF-4BD6-9D70-E093ACC03017}" presName="circle" presStyleLbl="node1" presStyleIdx="0" presStyleCnt="1" custScaleX="163813" custScaleY="166105" custLinFactX="-200000" custLinFactNeighborX="-220387" custLinFactNeighborY="-13514"/>
      <dgm:spPr/>
    </dgm:pt>
  </dgm:ptLst>
  <dgm:cxnLst>
    <dgm:cxn modelId="{E33C5B36-4C32-4A4B-9F78-A2DB4CA8975C}" type="presOf" srcId="{7982C88A-18EF-4BD6-9D70-E093ACC03017}" destId="{6451C9CF-7751-4AC7-8767-F29C66F54EC6}" srcOrd="0" destOrd="0" presId="urn:microsoft.com/office/officeart/2005/8/layout/hList9"/>
    <dgm:cxn modelId="{857EE13D-E638-419B-993E-3F5E271C3DA4}" type="presOf" srcId="{691D4028-D50D-4584-93F1-D88F845A41C4}" destId="{4D222488-CBC7-4694-BAE5-A6C75BFD04A2}" srcOrd="1" destOrd="0" presId="urn:microsoft.com/office/officeart/2005/8/layout/hList9"/>
    <dgm:cxn modelId="{9A7C2996-CAFC-4FB1-BFE6-4C8837698479}" srcId="{8EA83282-7700-452B-BF81-2E6D9A93705B}" destId="{7982C88A-18EF-4BD6-9D70-E093ACC03017}" srcOrd="0" destOrd="0" parTransId="{9A811157-6055-4982-B767-06623AA209D1}" sibTransId="{7AD09C68-9DA7-4718-9C05-ADBA33EA078E}"/>
    <dgm:cxn modelId="{4214CC9A-706E-4D0D-B88A-A409BA56909A}" srcId="{7982C88A-18EF-4BD6-9D70-E093ACC03017}" destId="{691D4028-D50D-4584-93F1-D88F845A41C4}" srcOrd="0" destOrd="0" parTransId="{9DC80D4A-B2AC-4A6C-BC15-B778B360263E}" sibTransId="{6B67FBC8-A504-466B-94BE-803DAB9F4306}"/>
    <dgm:cxn modelId="{EDB2E6CF-A3D8-4999-B7FC-2895507090B1}" type="presOf" srcId="{8EA83282-7700-452B-BF81-2E6D9A93705B}" destId="{ABEAB085-C079-4682-8E6A-C145D68C8FF1}" srcOrd="0" destOrd="0" presId="urn:microsoft.com/office/officeart/2005/8/layout/hList9"/>
    <dgm:cxn modelId="{F5EF46EC-B52B-4822-92E1-25E8E6F1D476}" type="presOf" srcId="{691D4028-D50D-4584-93F1-D88F845A41C4}" destId="{25A5C2E0-77ED-435F-8FCB-6FAF429142C3}" srcOrd="0" destOrd="0" presId="urn:microsoft.com/office/officeart/2005/8/layout/hList9"/>
    <dgm:cxn modelId="{6E84D850-A2D3-4EEF-B423-85B4CC961B3F}" type="presParOf" srcId="{ABEAB085-C079-4682-8E6A-C145D68C8FF1}" destId="{0D00E256-56E3-4CB4-A91D-E18112D5A3FA}" srcOrd="0" destOrd="0" presId="urn:microsoft.com/office/officeart/2005/8/layout/hList9"/>
    <dgm:cxn modelId="{8AD2A6F4-F1F4-4F31-BE73-CAE30523F9FF}" type="presParOf" srcId="{ABEAB085-C079-4682-8E6A-C145D68C8FF1}" destId="{42F33878-F80D-4A36-8094-28A580BB280C}" srcOrd="1" destOrd="0" presId="urn:microsoft.com/office/officeart/2005/8/layout/hList9"/>
    <dgm:cxn modelId="{55640FDA-D9D8-4F7D-830F-B842BA492E4F}" type="presParOf" srcId="{42F33878-F80D-4A36-8094-28A580BB280C}" destId="{E346F328-8BB5-4438-9F34-590DE690C8AE}" srcOrd="0" destOrd="0" presId="urn:microsoft.com/office/officeart/2005/8/layout/hList9"/>
    <dgm:cxn modelId="{EF1593AD-599A-496B-9F54-66B80335192B}" type="presParOf" srcId="{42F33878-F80D-4A36-8094-28A580BB280C}" destId="{D74F40E7-47DF-4162-B891-2D1FC9C9855B}" srcOrd="1" destOrd="0" presId="urn:microsoft.com/office/officeart/2005/8/layout/hList9"/>
    <dgm:cxn modelId="{078C5319-D970-4E40-8C0E-6798DB635C97}" type="presParOf" srcId="{D74F40E7-47DF-4162-B891-2D1FC9C9855B}" destId="{25A5C2E0-77ED-435F-8FCB-6FAF429142C3}" srcOrd="0" destOrd="0" presId="urn:microsoft.com/office/officeart/2005/8/layout/hList9"/>
    <dgm:cxn modelId="{5AD2495F-D020-4433-9EA0-98EF93FDD354}" type="presParOf" srcId="{D74F40E7-47DF-4162-B891-2D1FC9C9855B}" destId="{4D222488-CBC7-4694-BAE5-A6C75BFD04A2}" srcOrd="1" destOrd="0" presId="urn:microsoft.com/office/officeart/2005/8/layout/hList9"/>
    <dgm:cxn modelId="{B10AD84A-B08B-4ADF-A505-88B54E1175C7}" type="presParOf" srcId="{ABEAB085-C079-4682-8E6A-C145D68C8FF1}" destId="{F16AAFCD-E0AE-49F2-8F92-8BA5FD25435F}" srcOrd="2" destOrd="0" presId="urn:microsoft.com/office/officeart/2005/8/layout/hList9"/>
    <dgm:cxn modelId="{1FF243C6-D376-4D1A-952B-45E62B2DB7B5}" type="presParOf" srcId="{ABEAB085-C079-4682-8E6A-C145D68C8FF1}" destId="{6451C9CF-7751-4AC7-8767-F29C66F54EC6}"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A83282-7700-452B-BF81-2E6D9A93705B}" type="doc">
      <dgm:prSet loTypeId="urn:microsoft.com/office/officeart/2005/8/layout/hList9" loCatId="list" qsTypeId="urn:microsoft.com/office/officeart/2005/8/quickstyle/simple5" qsCatId="simple" csTypeId="urn:microsoft.com/office/officeart/2005/8/colors/accent0_3" csCatId="mainScheme" phldr="1"/>
      <dgm:spPr/>
      <dgm:t>
        <a:bodyPr/>
        <a:lstStyle/>
        <a:p>
          <a:endParaRPr lang="id-ID"/>
        </a:p>
      </dgm:t>
    </dgm:pt>
    <dgm:pt modelId="{7982C88A-18EF-4BD6-9D70-E093ACC03017}">
      <dgm:prSet phldrT="[Text]"/>
      <dgm:spPr/>
      <dgm:t>
        <a:bodyPr/>
        <a:lstStyle/>
        <a:p>
          <a:r>
            <a:rPr lang="id-ID" dirty="0"/>
            <a:t>Sistem Kapitalis</a:t>
          </a:r>
        </a:p>
      </dgm:t>
    </dgm:pt>
    <dgm:pt modelId="{9A811157-6055-4982-B767-06623AA209D1}" type="parTrans" cxnId="{9A7C2996-CAFC-4FB1-BFE6-4C8837698479}">
      <dgm:prSet/>
      <dgm:spPr/>
      <dgm:t>
        <a:bodyPr/>
        <a:lstStyle/>
        <a:p>
          <a:endParaRPr lang="id-ID"/>
        </a:p>
      </dgm:t>
    </dgm:pt>
    <dgm:pt modelId="{7AD09C68-9DA7-4718-9C05-ADBA33EA078E}" type="sibTrans" cxnId="{9A7C2996-CAFC-4FB1-BFE6-4C8837698479}">
      <dgm:prSet/>
      <dgm:spPr/>
      <dgm:t>
        <a:bodyPr/>
        <a:lstStyle/>
        <a:p>
          <a:endParaRPr lang="id-ID"/>
        </a:p>
      </dgm:t>
    </dgm:pt>
    <dgm:pt modelId="{691D4028-D50D-4584-93F1-D88F845A41C4}">
      <dgm:prSet phldrT="[Text]" custT="1"/>
      <dgm:spPr/>
      <dgm:t>
        <a:bodyPr/>
        <a:lstStyle/>
        <a:p>
          <a:r>
            <a:rPr lang="id-ID" sz="2000" dirty="0">
              <a:latin typeface="+mn-lt"/>
              <a:cs typeface="Andalus" panose="02020603050405020304" pitchFamily="18" charset="-78"/>
            </a:rPr>
            <a:t>Kebijakan</a:t>
          </a:r>
          <a:r>
            <a:rPr lang="id-ID" sz="2000" baseline="0" dirty="0">
              <a:latin typeface="+mn-lt"/>
              <a:cs typeface="Andalus" panose="02020603050405020304" pitchFamily="18" charset="-78"/>
            </a:rPr>
            <a:t> Kapitalis di Indonesia:</a:t>
          </a:r>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a:p>
          <a:endParaRPr lang="id-ID" sz="1800" baseline="0" dirty="0">
            <a:latin typeface="+mn-lt"/>
            <a:cs typeface="Andalus" panose="02020603050405020304" pitchFamily="18" charset="-78"/>
          </a:endParaRPr>
        </a:p>
      </dgm:t>
    </dgm:pt>
    <dgm:pt modelId="{9DC80D4A-B2AC-4A6C-BC15-B778B360263E}" type="parTrans" cxnId="{4214CC9A-706E-4D0D-B88A-A409BA56909A}">
      <dgm:prSet/>
      <dgm:spPr/>
      <dgm:t>
        <a:bodyPr/>
        <a:lstStyle/>
        <a:p>
          <a:endParaRPr lang="id-ID"/>
        </a:p>
      </dgm:t>
    </dgm:pt>
    <dgm:pt modelId="{6B67FBC8-A504-466B-94BE-803DAB9F4306}" type="sibTrans" cxnId="{4214CC9A-706E-4D0D-B88A-A409BA56909A}">
      <dgm:prSet/>
      <dgm:spPr/>
      <dgm:t>
        <a:bodyPr/>
        <a:lstStyle/>
        <a:p>
          <a:endParaRPr lang="id-ID"/>
        </a:p>
      </dgm:t>
    </dgm:pt>
    <dgm:pt modelId="{ABEAB085-C079-4682-8E6A-C145D68C8FF1}" type="pres">
      <dgm:prSet presAssocID="{8EA83282-7700-452B-BF81-2E6D9A93705B}" presName="list" presStyleCnt="0">
        <dgm:presLayoutVars>
          <dgm:dir/>
          <dgm:animLvl val="lvl"/>
        </dgm:presLayoutVars>
      </dgm:prSet>
      <dgm:spPr/>
    </dgm:pt>
    <dgm:pt modelId="{0D00E256-56E3-4CB4-A91D-E18112D5A3FA}" type="pres">
      <dgm:prSet presAssocID="{7982C88A-18EF-4BD6-9D70-E093ACC03017}" presName="posSpace" presStyleCnt="0"/>
      <dgm:spPr/>
    </dgm:pt>
    <dgm:pt modelId="{42F33878-F80D-4A36-8094-28A580BB280C}" type="pres">
      <dgm:prSet presAssocID="{7982C88A-18EF-4BD6-9D70-E093ACC03017}" presName="vertFlow" presStyleCnt="0"/>
      <dgm:spPr/>
    </dgm:pt>
    <dgm:pt modelId="{E346F328-8BB5-4438-9F34-590DE690C8AE}" type="pres">
      <dgm:prSet presAssocID="{7982C88A-18EF-4BD6-9D70-E093ACC03017}" presName="topSpace" presStyleCnt="0"/>
      <dgm:spPr/>
    </dgm:pt>
    <dgm:pt modelId="{D74F40E7-47DF-4162-B891-2D1FC9C9855B}" type="pres">
      <dgm:prSet presAssocID="{7982C88A-18EF-4BD6-9D70-E093ACC03017}" presName="firstComp" presStyleCnt="0"/>
      <dgm:spPr/>
    </dgm:pt>
    <dgm:pt modelId="{25A5C2E0-77ED-435F-8FCB-6FAF429142C3}" type="pres">
      <dgm:prSet presAssocID="{7982C88A-18EF-4BD6-9D70-E093ACC03017}" presName="firstChild" presStyleLbl="bgAccFollowNode1" presStyleIdx="0" presStyleCnt="1" custScaleX="224748" custScaleY="375422" custLinFactNeighborX="-21906" custLinFactNeighborY="-2309"/>
      <dgm:spPr/>
    </dgm:pt>
    <dgm:pt modelId="{4D222488-CBC7-4694-BAE5-A6C75BFD04A2}" type="pres">
      <dgm:prSet presAssocID="{7982C88A-18EF-4BD6-9D70-E093ACC03017}" presName="firstChildTx" presStyleLbl="bgAccFollowNode1" presStyleIdx="0" presStyleCnt="1">
        <dgm:presLayoutVars>
          <dgm:bulletEnabled val="1"/>
        </dgm:presLayoutVars>
      </dgm:prSet>
      <dgm:spPr/>
    </dgm:pt>
    <dgm:pt modelId="{F16AAFCD-E0AE-49F2-8F92-8BA5FD25435F}" type="pres">
      <dgm:prSet presAssocID="{7982C88A-18EF-4BD6-9D70-E093ACC03017}" presName="negSpace" presStyleCnt="0"/>
      <dgm:spPr/>
    </dgm:pt>
    <dgm:pt modelId="{6451C9CF-7751-4AC7-8767-F29C66F54EC6}" type="pres">
      <dgm:prSet presAssocID="{7982C88A-18EF-4BD6-9D70-E093ACC03017}" presName="circle" presStyleLbl="node1" presStyleIdx="0" presStyleCnt="1" custScaleX="163813" custScaleY="166105" custLinFactX="-200000" custLinFactNeighborX="-210188" custLinFactNeighborY="-114"/>
      <dgm:spPr/>
    </dgm:pt>
  </dgm:ptLst>
  <dgm:cxnLst>
    <dgm:cxn modelId="{DE52EC3E-FAFC-45AC-B05A-09D969B32687}" type="presOf" srcId="{8EA83282-7700-452B-BF81-2E6D9A93705B}" destId="{ABEAB085-C079-4682-8E6A-C145D68C8FF1}" srcOrd="0" destOrd="0" presId="urn:microsoft.com/office/officeart/2005/8/layout/hList9"/>
    <dgm:cxn modelId="{40A3A743-314E-4A7F-A46E-1F2AA5DF99A7}" type="presOf" srcId="{7982C88A-18EF-4BD6-9D70-E093ACC03017}" destId="{6451C9CF-7751-4AC7-8767-F29C66F54EC6}" srcOrd="0" destOrd="0" presId="urn:microsoft.com/office/officeart/2005/8/layout/hList9"/>
    <dgm:cxn modelId="{9A7C2996-CAFC-4FB1-BFE6-4C8837698479}" srcId="{8EA83282-7700-452B-BF81-2E6D9A93705B}" destId="{7982C88A-18EF-4BD6-9D70-E093ACC03017}" srcOrd="0" destOrd="0" parTransId="{9A811157-6055-4982-B767-06623AA209D1}" sibTransId="{7AD09C68-9DA7-4718-9C05-ADBA33EA078E}"/>
    <dgm:cxn modelId="{4214CC9A-706E-4D0D-B88A-A409BA56909A}" srcId="{7982C88A-18EF-4BD6-9D70-E093ACC03017}" destId="{691D4028-D50D-4584-93F1-D88F845A41C4}" srcOrd="0" destOrd="0" parTransId="{9DC80D4A-B2AC-4A6C-BC15-B778B360263E}" sibTransId="{6B67FBC8-A504-466B-94BE-803DAB9F4306}"/>
    <dgm:cxn modelId="{9A4488BA-3CBF-45A1-A25C-E88DEAB8E71C}" type="presOf" srcId="{691D4028-D50D-4584-93F1-D88F845A41C4}" destId="{25A5C2E0-77ED-435F-8FCB-6FAF429142C3}" srcOrd="0" destOrd="0" presId="urn:microsoft.com/office/officeart/2005/8/layout/hList9"/>
    <dgm:cxn modelId="{07D7FCCF-B395-4217-A5A3-F41D42544368}" type="presOf" srcId="{691D4028-D50D-4584-93F1-D88F845A41C4}" destId="{4D222488-CBC7-4694-BAE5-A6C75BFD04A2}" srcOrd="1" destOrd="0" presId="urn:microsoft.com/office/officeart/2005/8/layout/hList9"/>
    <dgm:cxn modelId="{A2A3DC13-8983-49D3-B811-BAB8B29F3677}" type="presParOf" srcId="{ABEAB085-C079-4682-8E6A-C145D68C8FF1}" destId="{0D00E256-56E3-4CB4-A91D-E18112D5A3FA}" srcOrd="0" destOrd="0" presId="urn:microsoft.com/office/officeart/2005/8/layout/hList9"/>
    <dgm:cxn modelId="{00192D69-4428-4A37-A3DE-E392BE0DFEBB}" type="presParOf" srcId="{ABEAB085-C079-4682-8E6A-C145D68C8FF1}" destId="{42F33878-F80D-4A36-8094-28A580BB280C}" srcOrd="1" destOrd="0" presId="urn:microsoft.com/office/officeart/2005/8/layout/hList9"/>
    <dgm:cxn modelId="{3BA461EA-1090-418D-BAFF-B6182F15BB08}" type="presParOf" srcId="{42F33878-F80D-4A36-8094-28A580BB280C}" destId="{E346F328-8BB5-4438-9F34-590DE690C8AE}" srcOrd="0" destOrd="0" presId="urn:microsoft.com/office/officeart/2005/8/layout/hList9"/>
    <dgm:cxn modelId="{8C141EFA-07B2-4A58-81CD-7EC672B9DC29}" type="presParOf" srcId="{42F33878-F80D-4A36-8094-28A580BB280C}" destId="{D74F40E7-47DF-4162-B891-2D1FC9C9855B}" srcOrd="1" destOrd="0" presId="urn:microsoft.com/office/officeart/2005/8/layout/hList9"/>
    <dgm:cxn modelId="{7EE0489E-53F5-4E21-92BB-EF871D1200E1}" type="presParOf" srcId="{D74F40E7-47DF-4162-B891-2D1FC9C9855B}" destId="{25A5C2E0-77ED-435F-8FCB-6FAF429142C3}" srcOrd="0" destOrd="0" presId="urn:microsoft.com/office/officeart/2005/8/layout/hList9"/>
    <dgm:cxn modelId="{BC49B4EB-11AE-4895-9BE4-936CA93FF76F}" type="presParOf" srcId="{D74F40E7-47DF-4162-B891-2D1FC9C9855B}" destId="{4D222488-CBC7-4694-BAE5-A6C75BFD04A2}" srcOrd="1" destOrd="0" presId="urn:microsoft.com/office/officeart/2005/8/layout/hList9"/>
    <dgm:cxn modelId="{11CA6EB9-130A-40F5-A26D-4C699CCD8BB1}" type="presParOf" srcId="{ABEAB085-C079-4682-8E6A-C145D68C8FF1}" destId="{F16AAFCD-E0AE-49F2-8F92-8BA5FD25435F}" srcOrd="2" destOrd="0" presId="urn:microsoft.com/office/officeart/2005/8/layout/hList9"/>
    <dgm:cxn modelId="{D89BE77C-D66A-415A-81A1-38C3E583B498}" type="presParOf" srcId="{ABEAB085-C079-4682-8E6A-C145D68C8FF1}" destId="{6451C9CF-7751-4AC7-8767-F29C66F54EC6}"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EA83282-7700-452B-BF81-2E6D9A93705B}" type="doc">
      <dgm:prSet loTypeId="urn:microsoft.com/office/officeart/2005/8/layout/hList9" loCatId="list" qsTypeId="urn:microsoft.com/office/officeart/2005/8/quickstyle/simple5" qsCatId="simple" csTypeId="urn:microsoft.com/office/officeart/2005/8/colors/accent0_3" csCatId="mainScheme" phldr="1"/>
      <dgm:spPr/>
      <dgm:t>
        <a:bodyPr/>
        <a:lstStyle/>
        <a:p>
          <a:endParaRPr lang="id-ID"/>
        </a:p>
      </dgm:t>
    </dgm:pt>
    <dgm:pt modelId="{7982C88A-18EF-4BD6-9D70-E093ACC03017}">
      <dgm:prSet phldrT="[Text]"/>
      <dgm:spPr/>
      <dgm:t>
        <a:bodyPr/>
        <a:lstStyle/>
        <a:p>
          <a:r>
            <a:rPr lang="id-ID" dirty="0"/>
            <a:t>Sistem Sosialis</a:t>
          </a:r>
        </a:p>
      </dgm:t>
    </dgm:pt>
    <dgm:pt modelId="{9A811157-6055-4982-B767-06623AA209D1}" type="parTrans" cxnId="{9A7C2996-CAFC-4FB1-BFE6-4C8837698479}">
      <dgm:prSet/>
      <dgm:spPr/>
      <dgm:t>
        <a:bodyPr/>
        <a:lstStyle/>
        <a:p>
          <a:endParaRPr lang="id-ID"/>
        </a:p>
      </dgm:t>
    </dgm:pt>
    <dgm:pt modelId="{7AD09C68-9DA7-4718-9C05-ADBA33EA078E}" type="sibTrans" cxnId="{9A7C2996-CAFC-4FB1-BFE6-4C8837698479}">
      <dgm:prSet/>
      <dgm:spPr/>
      <dgm:t>
        <a:bodyPr/>
        <a:lstStyle/>
        <a:p>
          <a:endParaRPr lang="id-ID"/>
        </a:p>
      </dgm:t>
    </dgm:pt>
    <dgm:pt modelId="{691D4028-D50D-4584-93F1-D88F845A41C4}">
      <dgm:prSet phldrT="[Text]"/>
      <dgm:spPr/>
      <dgm:t>
        <a:bodyPr/>
        <a:lstStyle/>
        <a:p>
          <a:pPr algn="just"/>
          <a:r>
            <a:rPr lang="id-ID" dirty="0"/>
            <a:t>Kemakmuran individu hanya mungkin tercapai jika berfondasikan kemakmuran bersama. Sebagian besar kepemilikan aset ekonomi merupakan kepemilikan sosial.</a:t>
          </a:r>
        </a:p>
        <a:p>
          <a:pPr algn="l">
            <a:tabLst>
              <a:tab pos="268288" algn="l"/>
            </a:tabLst>
          </a:pPr>
          <a:r>
            <a:rPr lang="id-ID" dirty="0"/>
            <a:t>1. 	Sosialisme marxisme :</a:t>
          </a:r>
        </a:p>
        <a:p>
          <a:pPr marL="268288" indent="0" algn="l">
            <a:tabLst>
              <a:tab pos="268288" algn="l"/>
            </a:tabLst>
          </a:pPr>
          <a:r>
            <a:rPr lang="id-ID" dirty="0"/>
            <a:t>Perkembangan masyarakat ekonomi dibagi menjadi :</a:t>
          </a:r>
        </a:p>
        <a:p>
          <a:pPr marL="538163" indent="-269875" algn="l">
            <a:tabLst>
              <a:tab pos="538163" algn="l"/>
            </a:tabLst>
          </a:pPr>
          <a:r>
            <a:rPr lang="id-ID" dirty="0"/>
            <a:t>a. 	Komunisme awal : kondisi awal yang sangat sederhana, dimana masyarakat yang sangat komunal (kekeluargaan dimana semua aset yang ada adalah milik bersama.</a:t>
          </a:r>
        </a:p>
        <a:p>
          <a:pPr marL="538163" indent="-269875" algn="l">
            <a:tabLst>
              <a:tab pos="538163" algn="l"/>
            </a:tabLst>
          </a:pPr>
          <a:r>
            <a:rPr lang="id-ID" dirty="0"/>
            <a:t>b. 	Perbudakan : sekelompok kecil manusia memperbudak manusia lainnya</a:t>
          </a:r>
        </a:p>
        <a:p>
          <a:pPr marL="538163" indent="-269875" algn="l">
            <a:tabLst>
              <a:tab pos="538163" algn="l"/>
            </a:tabLst>
          </a:pPr>
          <a:r>
            <a:rPr lang="id-ID" dirty="0"/>
            <a:t>c. 	Feodal : segelintir manusia berkuasa dan bertindak seolah-olah wakil Tuhan di bumi ini</a:t>
          </a:r>
        </a:p>
        <a:p>
          <a:pPr marL="538163" indent="-269875" algn="l">
            <a:tabLst>
              <a:tab pos="538163" algn="l"/>
            </a:tabLst>
          </a:pPr>
          <a:r>
            <a:rPr lang="id-ID" dirty="0"/>
            <a:t>d.	Kapitalis : puncak perkembangan yang paling buruk </a:t>
          </a:r>
        </a:p>
        <a:p>
          <a:pPr marL="538163" indent="-269875" algn="l">
            <a:tabLst>
              <a:tab pos="538163" algn="l"/>
            </a:tabLst>
          </a:pPr>
          <a:r>
            <a:rPr lang="id-ID" dirty="0"/>
            <a:t>e.	Sosialisme : aset ekonomi telah men jadi milik bersama</a:t>
          </a:r>
        </a:p>
        <a:p>
          <a:pPr marL="538163" indent="-269875" algn="l">
            <a:tabLst>
              <a:tab pos="538163" algn="l"/>
            </a:tabLst>
          </a:pPr>
          <a:r>
            <a:rPr lang="id-ID" dirty="0"/>
            <a:t>f.	Komunisme : kematangan sistem sosial ekonomi</a:t>
          </a:r>
        </a:p>
      </dgm:t>
    </dgm:pt>
    <dgm:pt modelId="{9DC80D4A-B2AC-4A6C-BC15-B778B360263E}" type="parTrans" cxnId="{4214CC9A-706E-4D0D-B88A-A409BA56909A}">
      <dgm:prSet/>
      <dgm:spPr/>
      <dgm:t>
        <a:bodyPr/>
        <a:lstStyle/>
        <a:p>
          <a:endParaRPr lang="id-ID"/>
        </a:p>
      </dgm:t>
    </dgm:pt>
    <dgm:pt modelId="{6B67FBC8-A504-466B-94BE-803DAB9F4306}" type="sibTrans" cxnId="{4214CC9A-706E-4D0D-B88A-A409BA56909A}">
      <dgm:prSet/>
      <dgm:spPr/>
      <dgm:t>
        <a:bodyPr/>
        <a:lstStyle/>
        <a:p>
          <a:endParaRPr lang="id-ID"/>
        </a:p>
      </dgm:t>
    </dgm:pt>
    <dgm:pt modelId="{ABEAB085-C079-4682-8E6A-C145D68C8FF1}" type="pres">
      <dgm:prSet presAssocID="{8EA83282-7700-452B-BF81-2E6D9A93705B}" presName="list" presStyleCnt="0">
        <dgm:presLayoutVars>
          <dgm:dir/>
          <dgm:animLvl val="lvl"/>
        </dgm:presLayoutVars>
      </dgm:prSet>
      <dgm:spPr/>
    </dgm:pt>
    <dgm:pt modelId="{0D00E256-56E3-4CB4-A91D-E18112D5A3FA}" type="pres">
      <dgm:prSet presAssocID="{7982C88A-18EF-4BD6-9D70-E093ACC03017}" presName="posSpace" presStyleCnt="0"/>
      <dgm:spPr/>
    </dgm:pt>
    <dgm:pt modelId="{42F33878-F80D-4A36-8094-28A580BB280C}" type="pres">
      <dgm:prSet presAssocID="{7982C88A-18EF-4BD6-9D70-E093ACC03017}" presName="vertFlow" presStyleCnt="0"/>
      <dgm:spPr/>
    </dgm:pt>
    <dgm:pt modelId="{E346F328-8BB5-4438-9F34-590DE690C8AE}" type="pres">
      <dgm:prSet presAssocID="{7982C88A-18EF-4BD6-9D70-E093ACC03017}" presName="topSpace" presStyleCnt="0"/>
      <dgm:spPr/>
    </dgm:pt>
    <dgm:pt modelId="{D74F40E7-47DF-4162-B891-2D1FC9C9855B}" type="pres">
      <dgm:prSet presAssocID="{7982C88A-18EF-4BD6-9D70-E093ACC03017}" presName="firstComp" presStyleCnt="0"/>
      <dgm:spPr/>
    </dgm:pt>
    <dgm:pt modelId="{25A5C2E0-77ED-435F-8FCB-6FAF429142C3}" type="pres">
      <dgm:prSet presAssocID="{7982C88A-18EF-4BD6-9D70-E093ACC03017}" presName="firstChild" presStyleLbl="bgAccFollowNode1" presStyleIdx="0" presStyleCnt="1" custScaleX="213467" custScaleY="375422" custLinFactNeighborX="-6902" custLinFactNeighborY="-12142"/>
      <dgm:spPr/>
    </dgm:pt>
    <dgm:pt modelId="{4D222488-CBC7-4694-BAE5-A6C75BFD04A2}" type="pres">
      <dgm:prSet presAssocID="{7982C88A-18EF-4BD6-9D70-E093ACC03017}" presName="firstChildTx" presStyleLbl="bgAccFollowNode1" presStyleIdx="0" presStyleCnt="1">
        <dgm:presLayoutVars>
          <dgm:bulletEnabled val="1"/>
        </dgm:presLayoutVars>
      </dgm:prSet>
      <dgm:spPr/>
    </dgm:pt>
    <dgm:pt modelId="{F16AAFCD-E0AE-49F2-8F92-8BA5FD25435F}" type="pres">
      <dgm:prSet presAssocID="{7982C88A-18EF-4BD6-9D70-E093ACC03017}" presName="negSpace" presStyleCnt="0"/>
      <dgm:spPr/>
    </dgm:pt>
    <dgm:pt modelId="{6451C9CF-7751-4AC7-8767-F29C66F54EC6}" type="pres">
      <dgm:prSet presAssocID="{7982C88A-18EF-4BD6-9D70-E093ACC03017}" presName="circle" presStyleLbl="node1" presStyleIdx="0" presStyleCnt="1" custScaleX="163813" custScaleY="166105" custLinFactX="-200000" custLinFactNeighborX="-245081" custLinFactNeighborY="6187"/>
      <dgm:spPr/>
    </dgm:pt>
  </dgm:ptLst>
  <dgm:cxnLst>
    <dgm:cxn modelId="{7076AC04-D383-4A12-A100-0DA7532209ED}" type="presOf" srcId="{8EA83282-7700-452B-BF81-2E6D9A93705B}" destId="{ABEAB085-C079-4682-8E6A-C145D68C8FF1}" srcOrd="0" destOrd="0" presId="urn:microsoft.com/office/officeart/2005/8/layout/hList9"/>
    <dgm:cxn modelId="{F7A14E4A-C45D-4480-839F-61FCA593B998}" type="presOf" srcId="{7982C88A-18EF-4BD6-9D70-E093ACC03017}" destId="{6451C9CF-7751-4AC7-8767-F29C66F54EC6}" srcOrd="0" destOrd="0" presId="urn:microsoft.com/office/officeart/2005/8/layout/hList9"/>
    <dgm:cxn modelId="{9A7C2996-CAFC-4FB1-BFE6-4C8837698479}" srcId="{8EA83282-7700-452B-BF81-2E6D9A93705B}" destId="{7982C88A-18EF-4BD6-9D70-E093ACC03017}" srcOrd="0" destOrd="0" parTransId="{9A811157-6055-4982-B767-06623AA209D1}" sibTransId="{7AD09C68-9DA7-4718-9C05-ADBA33EA078E}"/>
    <dgm:cxn modelId="{4214CC9A-706E-4D0D-B88A-A409BA56909A}" srcId="{7982C88A-18EF-4BD6-9D70-E093ACC03017}" destId="{691D4028-D50D-4584-93F1-D88F845A41C4}" srcOrd="0" destOrd="0" parTransId="{9DC80D4A-B2AC-4A6C-BC15-B778B360263E}" sibTransId="{6B67FBC8-A504-466B-94BE-803DAB9F4306}"/>
    <dgm:cxn modelId="{953382C5-A9F5-4110-B4D2-E20B861E13C3}" type="presOf" srcId="{691D4028-D50D-4584-93F1-D88F845A41C4}" destId="{25A5C2E0-77ED-435F-8FCB-6FAF429142C3}" srcOrd="0" destOrd="0" presId="urn:microsoft.com/office/officeart/2005/8/layout/hList9"/>
    <dgm:cxn modelId="{0F0968F2-32C3-41D4-944E-978887D10326}" type="presOf" srcId="{691D4028-D50D-4584-93F1-D88F845A41C4}" destId="{4D222488-CBC7-4694-BAE5-A6C75BFD04A2}" srcOrd="1" destOrd="0" presId="urn:microsoft.com/office/officeart/2005/8/layout/hList9"/>
    <dgm:cxn modelId="{A22EA6BF-56F3-4CD3-AEB4-79F0B4183B70}" type="presParOf" srcId="{ABEAB085-C079-4682-8E6A-C145D68C8FF1}" destId="{0D00E256-56E3-4CB4-A91D-E18112D5A3FA}" srcOrd="0" destOrd="0" presId="urn:microsoft.com/office/officeart/2005/8/layout/hList9"/>
    <dgm:cxn modelId="{46E20E73-D86C-4C07-A9EA-94D106DF8EC2}" type="presParOf" srcId="{ABEAB085-C079-4682-8E6A-C145D68C8FF1}" destId="{42F33878-F80D-4A36-8094-28A580BB280C}" srcOrd="1" destOrd="0" presId="urn:microsoft.com/office/officeart/2005/8/layout/hList9"/>
    <dgm:cxn modelId="{ECFD6A67-4C5C-4ACC-872E-A94A9CCAF6F1}" type="presParOf" srcId="{42F33878-F80D-4A36-8094-28A580BB280C}" destId="{E346F328-8BB5-4438-9F34-590DE690C8AE}" srcOrd="0" destOrd="0" presId="urn:microsoft.com/office/officeart/2005/8/layout/hList9"/>
    <dgm:cxn modelId="{E5DD6A60-59F8-48B0-A572-3AFD43787F34}" type="presParOf" srcId="{42F33878-F80D-4A36-8094-28A580BB280C}" destId="{D74F40E7-47DF-4162-B891-2D1FC9C9855B}" srcOrd="1" destOrd="0" presId="urn:microsoft.com/office/officeart/2005/8/layout/hList9"/>
    <dgm:cxn modelId="{2CF5A831-A99C-4FE9-80E5-C69386E24123}" type="presParOf" srcId="{D74F40E7-47DF-4162-B891-2D1FC9C9855B}" destId="{25A5C2E0-77ED-435F-8FCB-6FAF429142C3}" srcOrd="0" destOrd="0" presId="urn:microsoft.com/office/officeart/2005/8/layout/hList9"/>
    <dgm:cxn modelId="{E0405AF0-02A2-4043-96D8-8BAE546CBCE0}" type="presParOf" srcId="{D74F40E7-47DF-4162-B891-2D1FC9C9855B}" destId="{4D222488-CBC7-4694-BAE5-A6C75BFD04A2}" srcOrd="1" destOrd="0" presId="urn:microsoft.com/office/officeart/2005/8/layout/hList9"/>
    <dgm:cxn modelId="{61042691-8769-48CA-BAA1-BCDCA9207C06}" type="presParOf" srcId="{ABEAB085-C079-4682-8E6A-C145D68C8FF1}" destId="{F16AAFCD-E0AE-49F2-8F92-8BA5FD25435F}" srcOrd="2" destOrd="0" presId="urn:microsoft.com/office/officeart/2005/8/layout/hList9"/>
    <dgm:cxn modelId="{ECE0F6B2-3206-45EB-A36B-5FE28DAAB438}" type="presParOf" srcId="{ABEAB085-C079-4682-8E6A-C145D68C8FF1}" destId="{6451C9CF-7751-4AC7-8767-F29C66F54EC6}"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EA83282-7700-452B-BF81-2E6D9A93705B}" type="doc">
      <dgm:prSet loTypeId="urn:microsoft.com/office/officeart/2005/8/layout/hList9" loCatId="list" qsTypeId="urn:microsoft.com/office/officeart/2005/8/quickstyle/simple5" qsCatId="simple" csTypeId="urn:microsoft.com/office/officeart/2005/8/colors/accent0_3" csCatId="mainScheme" phldr="1"/>
      <dgm:spPr/>
      <dgm:t>
        <a:bodyPr/>
        <a:lstStyle/>
        <a:p>
          <a:endParaRPr lang="id-ID"/>
        </a:p>
      </dgm:t>
    </dgm:pt>
    <dgm:pt modelId="{7982C88A-18EF-4BD6-9D70-E093ACC03017}">
      <dgm:prSet phldrT="[Text]"/>
      <dgm:spPr/>
      <dgm:t>
        <a:bodyPr/>
        <a:lstStyle/>
        <a:p>
          <a:r>
            <a:rPr lang="id-ID" dirty="0"/>
            <a:t>Sistem Sosialis</a:t>
          </a:r>
        </a:p>
      </dgm:t>
    </dgm:pt>
    <dgm:pt modelId="{9A811157-6055-4982-B767-06623AA209D1}" type="parTrans" cxnId="{9A7C2996-CAFC-4FB1-BFE6-4C8837698479}">
      <dgm:prSet/>
      <dgm:spPr/>
      <dgm:t>
        <a:bodyPr/>
        <a:lstStyle/>
        <a:p>
          <a:endParaRPr lang="id-ID"/>
        </a:p>
      </dgm:t>
    </dgm:pt>
    <dgm:pt modelId="{7AD09C68-9DA7-4718-9C05-ADBA33EA078E}" type="sibTrans" cxnId="{9A7C2996-CAFC-4FB1-BFE6-4C8837698479}">
      <dgm:prSet/>
      <dgm:spPr/>
      <dgm:t>
        <a:bodyPr/>
        <a:lstStyle/>
        <a:p>
          <a:endParaRPr lang="id-ID"/>
        </a:p>
      </dgm:t>
    </dgm:pt>
    <dgm:pt modelId="{691D4028-D50D-4584-93F1-D88F845A41C4}">
      <dgm:prSet phldrT="[Text]" custT="1"/>
      <dgm:spPr/>
      <dgm:t>
        <a:bodyPr/>
        <a:lstStyle/>
        <a:p>
          <a:pPr algn="l">
            <a:tabLst>
              <a:tab pos="268288" algn="l"/>
            </a:tabLst>
          </a:pPr>
          <a:r>
            <a:rPr lang="id-ID" sz="2200" dirty="0"/>
            <a:t>2. </a:t>
          </a:r>
          <a:r>
            <a:rPr lang="id-ID" sz="2000" dirty="0"/>
            <a:t>Sosialisme komunisme :</a:t>
          </a:r>
        </a:p>
        <a:p>
          <a:pPr marL="268288" indent="0" algn="l">
            <a:tabLst>
              <a:tab pos="268288" algn="l"/>
            </a:tabLst>
          </a:pPr>
          <a:r>
            <a:rPr lang="id-ID" sz="2000" dirty="0"/>
            <a:t>Kondisi masyarakat ideal yang kelak akan dicapai oleh masyarakat. Setelah melalui tahap-tahap evolusi sosial ekonomi.</a:t>
          </a:r>
        </a:p>
        <a:p>
          <a:pPr marL="268288" indent="0" algn="l">
            <a:tabLst>
              <a:tab pos="268288" algn="l"/>
            </a:tabLst>
          </a:pPr>
          <a:r>
            <a:rPr lang="id-ID" sz="2000" dirty="0"/>
            <a:t>Menurut Lenin mempercepat proses terbentuknya masyarakat yang diimpikan hanya mungkin jika:</a:t>
          </a:r>
        </a:p>
        <a:p>
          <a:pPr marL="268288" indent="0" algn="l">
            <a:tabLst>
              <a:tab pos="268288" algn="l"/>
            </a:tabLst>
          </a:pPr>
          <a:r>
            <a:rPr lang="id-ID" sz="2000" dirty="0"/>
            <a:t>a. Mereka memegang kekuatan mutlak.</a:t>
          </a:r>
        </a:p>
        <a:p>
          <a:pPr marL="268288" indent="0" algn="l">
            <a:tabLst>
              <a:tab pos="268288" algn="l"/>
            </a:tabLst>
          </a:pPr>
          <a:r>
            <a:rPr lang="id-ID" sz="2000" dirty="0"/>
            <a:t>b. Menghancurkan pusat-pusat kekuatan kapitalis</a:t>
          </a:r>
        </a:p>
        <a:p>
          <a:pPr marL="268288" indent="0" algn="l">
            <a:tabLst>
              <a:tab pos="268288" algn="l"/>
            </a:tabLst>
          </a:pPr>
          <a:r>
            <a:rPr lang="id-ID" sz="2000" dirty="0"/>
            <a:t>c. Militer kuat maka industri harus kuat</a:t>
          </a:r>
        </a:p>
        <a:p>
          <a:pPr marL="268288" indent="0" algn="l">
            <a:tabLst>
              <a:tab pos="268288" algn="l"/>
            </a:tabLst>
          </a:pPr>
          <a:r>
            <a:rPr lang="id-ID" sz="2000" dirty="0"/>
            <a:t>d. Menyebarkan ajaran komunis ke seluruh dunia</a:t>
          </a:r>
        </a:p>
      </dgm:t>
    </dgm:pt>
    <dgm:pt modelId="{9DC80D4A-B2AC-4A6C-BC15-B778B360263E}" type="parTrans" cxnId="{4214CC9A-706E-4D0D-B88A-A409BA56909A}">
      <dgm:prSet/>
      <dgm:spPr/>
      <dgm:t>
        <a:bodyPr/>
        <a:lstStyle/>
        <a:p>
          <a:endParaRPr lang="id-ID"/>
        </a:p>
      </dgm:t>
    </dgm:pt>
    <dgm:pt modelId="{6B67FBC8-A504-466B-94BE-803DAB9F4306}" type="sibTrans" cxnId="{4214CC9A-706E-4D0D-B88A-A409BA56909A}">
      <dgm:prSet/>
      <dgm:spPr/>
      <dgm:t>
        <a:bodyPr/>
        <a:lstStyle/>
        <a:p>
          <a:endParaRPr lang="id-ID"/>
        </a:p>
      </dgm:t>
    </dgm:pt>
    <dgm:pt modelId="{ABEAB085-C079-4682-8E6A-C145D68C8FF1}" type="pres">
      <dgm:prSet presAssocID="{8EA83282-7700-452B-BF81-2E6D9A93705B}" presName="list" presStyleCnt="0">
        <dgm:presLayoutVars>
          <dgm:dir/>
          <dgm:animLvl val="lvl"/>
        </dgm:presLayoutVars>
      </dgm:prSet>
      <dgm:spPr/>
    </dgm:pt>
    <dgm:pt modelId="{0D00E256-56E3-4CB4-A91D-E18112D5A3FA}" type="pres">
      <dgm:prSet presAssocID="{7982C88A-18EF-4BD6-9D70-E093ACC03017}" presName="posSpace" presStyleCnt="0"/>
      <dgm:spPr/>
    </dgm:pt>
    <dgm:pt modelId="{42F33878-F80D-4A36-8094-28A580BB280C}" type="pres">
      <dgm:prSet presAssocID="{7982C88A-18EF-4BD6-9D70-E093ACC03017}" presName="vertFlow" presStyleCnt="0"/>
      <dgm:spPr/>
    </dgm:pt>
    <dgm:pt modelId="{E346F328-8BB5-4438-9F34-590DE690C8AE}" type="pres">
      <dgm:prSet presAssocID="{7982C88A-18EF-4BD6-9D70-E093ACC03017}" presName="topSpace" presStyleCnt="0"/>
      <dgm:spPr/>
    </dgm:pt>
    <dgm:pt modelId="{D74F40E7-47DF-4162-B891-2D1FC9C9855B}" type="pres">
      <dgm:prSet presAssocID="{7982C88A-18EF-4BD6-9D70-E093ACC03017}" presName="firstComp" presStyleCnt="0"/>
      <dgm:spPr/>
    </dgm:pt>
    <dgm:pt modelId="{25A5C2E0-77ED-435F-8FCB-6FAF429142C3}" type="pres">
      <dgm:prSet presAssocID="{7982C88A-18EF-4BD6-9D70-E093ACC03017}" presName="firstChild" presStyleLbl="bgAccFollowNode1" presStyleIdx="0" presStyleCnt="1" custScaleX="223360" custScaleY="375422" custLinFactNeighborX="-35751" custLinFactNeighborY="-8607"/>
      <dgm:spPr/>
    </dgm:pt>
    <dgm:pt modelId="{4D222488-CBC7-4694-BAE5-A6C75BFD04A2}" type="pres">
      <dgm:prSet presAssocID="{7982C88A-18EF-4BD6-9D70-E093ACC03017}" presName="firstChildTx" presStyleLbl="bgAccFollowNode1" presStyleIdx="0" presStyleCnt="1">
        <dgm:presLayoutVars>
          <dgm:bulletEnabled val="1"/>
        </dgm:presLayoutVars>
      </dgm:prSet>
      <dgm:spPr/>
    </dgm:pt>
    <dgm:pt modelId="{F16AAFCD-E0AE-49F2-8F92-8BA5FD25435F}" type="pres">
      <dgm:prSet presAssocID="{7982C88A-18EF-4BD6-9D70-E093ACC03017}" presName="negSpace" presStyleCnt="0"/>
      <dgm:spPr/>
    </dgm:pt>
    <dgm:pt modelId="{6451C9CF-7751-4AC7-8767-F29C66F54EC6}" type="pres">
      <dgm:prSet presAssocID="{7982C88A-18EF-4BD6-9D70-E093ACC03017}" presName="circle" presStyleLbl="node1" presStyleIdx="0" presStyleCnt="1" custScaleX="163813" custScaleY="166105" custLinFactX="-200000" custLinFactNeighborX="-245081" custLinFactNeighborY="6187"/>
      <dgm:spPr/>
    </dgm:pt>
  </dgm:ptLst>
  <dgm:cxnLst>
    <dgm:cxn modelId="{766D0915-D989-410F-B7F6-9616B84641D9}" type="presOf" srcId="{7982C88A-18EF-4BD6-9D70-E093ACC03017}" destId="{6451C9CF-7751-4AC7-8767-F29C66F54EC6}" srcOrd="0" destOrd="0" presId="urn:microsoft.com/office/officeart/2005/8/layout/hList9"/>
    <dgm:cxn modelId="{39A04D17-B0A1-403F-B3F6-21A159661E79}" type="presOf" srcId="{691D4028-D50D-4584-93F1-D88F845A41C4}" destId="{25A5C2E0-77ED-435F-8FCB-6FAF429142C3}" srcOrd="0" destOrd="0" presId="urn:microsoft.com/office/officeart/2005/8/layout/hList9"/>
    <dgm:cxn modelId="{9B2D0868-4579-4C0C-80E7-A3BB74F783EB}" type="presOf" srcId="{8EA83282-7700-452B-BF81-2E6D9A93705B}" destId="{ABEAB085-C079-4682-8E6A-C145D68C8FF1}" srcOrd="0" destOrd="0" presId="urn:microsoft.com/office/officeart/2005/8/layout/hList9"/>
    <dgm:cxn modelId="{9A7C2996-CAFC-4FB1-BFE6-4C8837698479}" srcId="{8EA83282-7700-452B-BF81-2E6D9A93705B}" destId="{7982C88A-18EF-4BD6-9D70-E093ACC03017}" srcOrd="0" destOrd="0" parTransId="{9A811157-6055-4982-B767-06623AA209D1}" sibTransId="{7AD09C68-9DA7-4718-9C05-ADBA33EA078E}"/>
    <dgm:cxn modelId="{4214CC9A-706E-4D0D-B88A-A409BA56909A}" srcId="{7982C88A-18EF-4BD6-9D70-E093ACC03017}" destId="{691D4028-D50D-4584-93F1-D88F845A41C4}" srcOrd="0" destOrd="0" parTransId="{9DC80D4A-B2AC-4A6C-BC15-B778B360263E}" sibTransId="{6B67FBC8-A504-466B-94BE-803DAB9F4306}"/>
    <dgm:cxn modelId="{2559309E-4C62-485B-8322-806E04C9D404}" type="presOf" srcId="{691D4028-D50D-4584-93F1-D88F845A41C4}" destId="{4D222488-CBC7-4694-BAE5-A6C75BFD04A2}" srcOrd="1" destOrd="0" presId="urn:microsoft.com/office/officeart/2005/8/layout/hList9"/>
    <dgm:cxn modelId="{86C451B9-496A-46C0-9793-D1740D5C3D25}" type="presParOf" srcId="{ABEAB085-C079-4682-8E6A-C145D68C8FF1}" destId="{0D00E256-56E3-4CB4-A91D-E18112D5A3FA}" srcOrd="0" destOrd="0" presId="urn:microsoft.com/office/officeart/2005/8/layout/hList9"/>
    <dgm:cxn modelId="{5E4502B5-BA81-4165-896F-CC100FD26F2E}" type="presParOf" srcId="{ABEAB085-C079-4682-8E6A-C145D68C8FF1}" destId="{42F33878-F80D-4A36-8094-28A580BB280C}" srcOrd="1" destOrd="0" presId="urn:microsoft.com/office/officeart/2005/8/layout/hList9"/>
    <dgm:cxn modelId="{C5F4DA46-3FE6-4672-A8DA-9F983B9A85D2}" type="presParOf" srcId="{42F33878-F80D-4A36-8094-28A580BB280C}" destId="{E346F328-8BB5-4438-9F34-590DE690C8AE}" srcOrd="0" destOrd="0" presId="urn:microsoft.com/office/officeart/2005/8/layout/hList9"/>
    <dgm:cxn modelId="{AFDE9FEB-CDAD-41B6-9F5A-6BD6BAFB71AA}" type="presParOf" srcId="{42F33878-F80D-4A36-8094-28A580BB280C}" destId="{D74F40E7-47DF-4162-B891-2D1FC9C9855B}" srcOrd="1" destOrd="0" presId="urn:microsoft.com/office/officeart/2005/8/layout/hList9"/>
    <dgm:cxn modelId="{E1575491-1778-4EA1-B489-144B1268F454}" type="presParOf" srcId="{D74F40E7-47DF-4162-B891-2D1FC9C9855B}" destId="{25A5C2E0-77ED-435F-8FCB-6FAF429142C3}" srcOrd="0" destOrd="0" presId="urn:microsoft.com/office/officeart/2005/8/layout/hList9"/>
    <dgm:cxn modelId="{BF1661C7-F6F0-43A4-A5E8-9F4C994E453A}" type="presParOf" srcId="{D74F40E7-47DF-4162-B891-2D1FC9C9855B}" destId="{4D222488-CBC7-4694-BAE5-A6C75BFD04A2}" srcOrd="1" destOrd="0" presId="urn:microsoft.com/office/officeart/2005/8/layout/hList9"/>
    <dgm:cxn modelId="{B4E8C88F-0DB1-4513-9637-2617D4F6D9F3}" type="presParOf" srcId="{ABEAB085-C079-4682-8E6A-C145D68C8FF1}" destId="{F16AAFCD-E0AE-49F2-8F92-8BA5FD25435F}" srcOrd="2" destOrd="0" presId="urn:microsoft.com/office/officeart/2005/8/layout/hList9"/>
    <dgm:cxn modelId="{CBAFF9E1-834C-46FC-BB79-26D2EF14923D}" type="presParOf" srcId="{ABEAB085-C079-4682-8E6A-C145D68C8FF1}" destId="{6451C9CF-7751-4AC7-8767-F29C66F54EC6}"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EA83282-7700-452B-BF81-2E6D9A93705B}" type="doc">
      <dgm:prSet loTypeId="urn:microsoft.com/office/officeart/2005/8/layout/hList9" loCatId="list" qsTypeId="urn:microsoft.com/office/officeart/2005/8/quickstyle/simple5" qsCatId="simple" csTypeId="urn:microsoft.com/office/officeart/2005/8/colors/accent0_3" csCatId="mainScheme" phldr="1"/>
      <dgm:spPr/>
      <dgm:t>
        <a:bodyPr/>
        <a:lstStyle/>
        <a:p>
          <a:endParaRPr lang="id-ID"/>
        </a:p>
      </dgm:t>
    </dgm:pt>
    <dgm:pt modelId="{7982C88A-18EF-4BD6-9D70-E093ACC03017}">
      <dgm:prSet phldrT="[Text]"/>
      <dgm:spPr/>
      <dgm:t>
        <a:bodyPr/>
        <a:lstStyle/>
        <a:p>
          <a:r>
            <a:rPr lang="id-ID" dirty="0"/>
            <a:t>Sistem Sosialis</a:t>
          </a:r>
        </a:p>
      </dgm:t>
    </dgm:pt>
    <dgm:pt modelId="{9A811157-6055-4982-B767-06623AA209D1}" type="parTrans" cxnId="{9A7C2996-CAFC-4FB1-BFE6-4C8837698479}">
      <dgm:prSet/>
      <dgm:spPr/>
      <dgm:t>
        <a:bodyPr/>
        <a:lstStyle/>
        <a:p>
          <a:endParaRPr lang="id-ID"/>
        </a:p>
      </dgm:t>
    </dgm:pt>
    <dgm:pt modelId="{7AD09C68-9DA7-4718-9C05-ADBA33EA078E}" type="sibTrans" cxnId="{9A7C2996-CAFC-4FB1-BFE6-4C8837698479}">
      <dgm:prSet/>
      <dgm:spPr/>
      <dgm:t>
        <a:bodyPr/>
        <a:lstStyle/>
        <a:p>
          <a:endParaRPr lang="id-ID"/>
        </a:p>
      </dgm:t>
    </dgm:pt>
    <dgm:pt modelId="{691D4028-D50D-4584-93F1-D88F845A41C4}">
      <dgm:prSet phldrT="[Text]" custT="1"/>
      <dgm:spPr/>
      <dgm:t>
        <a:bodyPr/>
        <a:lstStyle/>
        <a:p>
          <a:pPr algn="l">
            <a:tabLst>
              <a:tab pos="268288" algn="l"/>
            </a:tabLst>
          </a:pPr>
          <a:r>
            <a:rPr lang="id-ID" sz="2000" dirty="0"/>
            <a:t>Kelemahan-kelemahan sistem sosialis:</a:t>
          </a:r>
        </a:p>
        <a:p>
          <a:pPr algn="l">
            <a:tabLst>
              <a:tab pos="268288" algn="l"/>
            </a:tabLst>
          </a:pPr>
          <a:r>
            <a:rPr lang="id-ID" sz="2000" dirty="0"/>
            <a:t>1. </a:t>
          </a:r>
          <a:r>
            <a:rPr lang="sv-SE" sz="2000" dirty="0"/>
            <a:t>Teori pertentangan kelas tidak berlaku umum </a:t>
          </a:r>
        </a:p>
        <a:p>
          <a:pPr marL="268288" indent="-268288" algn="l"/>
          <a:r>
            <a:rPr lang="id-ID" sz="2000" dirty="0"/>
            <a:t>2. </a:t>
          </a:r>
          <a:r>
            <a:rPr lang="en-US" sz="2000" dirty="0" err="1"/>
            <a:t>Tidak</a:t>
          </a:r>
          <a:r>
            <a:rPr lang="en-US" sz="2000" dirty="0"/>
            <a:t> </a:t>
          </a:r>
          <a:r>
            <a:rPr lang="en-US" sz="2000" dirty="0" err="1"/>
            <a:t>ada</a:t>
          </a:r>
          <a:r>
            <a:rPr lang="en-US" sz="2000" dirty="0"/>
            <a:t> </a:t>
          </a:r>
          <a:r>
            <a:rPr lang="en-US" sz="2000" dirty="0" err="1"/>
            <a:t>kebebasan</a:t>
          </a:r>
          <a:r>
            <a:rPr lang="en-US" sz="2000" dirty="0"/>
            <a:t> </a:t>
          </a:r>
          <a:r>
            <a:rPr lang="en-US" sz="2000" dirty="0" err="1"/>
            <a:t>memilih</a:t>
          </a:r>
          <a:r>
            <a:rPr lang="en-US" sz="2000" dirty="0"/>
            <a:t> </a:t>
          </a:r>
          <a:r>
            <a:rPr lang="en-US" sz="2000" dirty="0" err="1"/>
            <a:t>pekerjaan</a:t>
          </a:r>
          <a:r>
            <a:rPr lang="en-US" sz="2000" dirty="0"/>
            <a:t> (</a:t>
          </a:r>
          <a:r>
            <a:rPr lang="sv-SE" sz="2000" dirty="0"/>
            <a:t>Maka kreativitas masyarakat tehambat, produktivitas menurun, produksi dan perekonomian akan mandeg).</a:t>
          </a:r>
          <a:endParaRPr lang="id-ID" sz="2000" dirty="0"/>
        </a:p>
        <a:p>
          <a:pPr marL="268288" indent="-268288" algn="l"/>
          <a:r>
            <a:rPr lang="id-ID" sz="2000" dirty="0"/>
            <a:t>3. </a:t>
          </a:r>
          <a:r>
            <a:rPr lang="sv-SE" sz="2000" dirty="0"/>
            <a:t>Tidak ada insentive untuk kerja keras (Maka tidak ada dorongan untuk bekerja lebih baik, prestasi dan produksi menurun, ekonomi mundur).</a:t>
          </a:r>
        </a:p>
        <a:p>
          <a:pPr marL="268288" indent="-268288" algn="l"/>
          <a:r>
            <a:rPr lang="id-ID" sz="2000" dirty="0"/>
            <a:t>4. </a:t>
          </a:r>
          <a:r>
            <a:rPr lang="en-US" sz="2000" dirty="0" err="1"/>
            <a:t>Tidak</a:t>
          </a:r>
          <a:r>
            <a:rPr lang="en-US" sz="2000" dirty="0"/>
            <a:t> </a:t>
          </a:r>
          <a:r>
            <a:rPr lang="en-US" sz="2000" dirty="0" err="1"/>
            <a:t>menjelaskan</a:t>
          </a:r>
          <a:r>
            <a:rPr lang="en-US" sz="2000" dirty="0"/>
            <a:t> </a:t>
          </a:r>
          <a:r>
            <a:rPr lang="en-US" sz="2000" dirty="0" err="1"/>
            <a:t>bagaimana</a:t>
          </a:r>
          <a:r>
            <a:rPr lang="en-US" sz="2000" dirty="0"/>
            <a:t> </a:t>
          </a:r>
          <a:r>
            <a:rPr lang="en-US" sz="2000" dirty="0" err="1"/>
            <a:t>mekanisme</a:t>
          </a:r>
          <a:r>
            <a:rPr lang="en-US" sz="2000" dirty="0"/>
            <a:t> </a:t>
          </a:r>
          <a:r>
            <a:rPr lang="en-US" sz="2000" dirty="0" err="1"/>
            <a:t>ekonomi</a:t>
          </a:r>
          <a:r>
            <a:rPr lang="en-US" sz="2000" dirty="0"/>
            <a:t> (Karl Marx </a:t>
          </a:r>
          <a:r>
            <a:rPr lang="en-US" sz="2000" dirty="0" err="1"/>
            <a:t>hanya</a:t>
          </a:r>
          <a:r>
            <a:rPr lang="en-US" sz="2000" dirty="0"/>
            <a:t> </a:t>
          </a:r>
          <a:r>
            <a:rPr lang="en-US" sz="2000" dirty="0" err="1"/>
            <a:t>mengkritik</a:t>
          </a:r>
          <a:r>
            <a:rPr lang="en-US" sz="2000" dirty="0"/>
            <a:t> </a:t>
          </a:r>
          <a:r>
            <a:rPr lang="en-US" sz="2000" dirty="0" err="1"/>
            <a:t>keburukan</a:t>
          </a:r>
          <a:r>
            <a:rPr lang="en-US" sz="2000" dirty="0"/>
            <a:t> </a:t>
          </a:r>
          <a:r>
            <a:rPr lang="en-US" sz="2000" dirty="0" err="1"/>
            <a:t>kapitalisme</a:t>
          </a:r>
          <a:r>
            <a:rPr lang="en-US" sz="2000" dirty="0"/>
            <a:t>, </a:t>
          </a:r>
          <a:r>
            <a:rPr lang="en-US" sz="2000" dirty="0" err="1"/>
            <a:t>tapi</a:t>
          </a:r>
          <a:r>
            <a:rPr lang="en-US" sz="2000" dirty="0"/>
            <a:t> </a:t>
          </a:r>
          <a:r>
            <a:rPr lang="en-US" sz="2000" dirty="0" err="1"/>
            <a:t>tidak</a:t>
          </a:r>
          <a:r>
            <a:rPr lang="en-US" sz="2000" dirty="0"/>
            <a:t> </a:t>
          </a:r>
          <a:r>
            <a:rPr lang="en-US" sz="2000" dirty="0" err="1"/>
            <a:t>menjelaskan</a:t>
          </a:r>
          <a:r>
            <a:rPr lang="en-US" sz="2000" dirty="0"/>
            <a:t> </a:t>
          </a:r>
          <a:r>
            <a:rPr lang="en-US" sz="2000" dirty="0" err="1"/>
            <a:t>mekanisme</a:t>
          </a:r>
          <a:r>
            <a:rPr lang="en-US" sz="2000" dirty="0"/>
            <a:t> yang </a:t>
          </a:r>
          <a:r>
            <a:rPr lang="en-US" sz="2000" dirty="0" err="1"/>
            <a:t>mengalokasikan</a:t>
          </a:r>
          <a:r>
            <a:rPr lang="en-US" sz="2000" dirty="0"/>
            <a:t> </a:t>
          </a:r>
          <a:r>
            <a:rPr lang="en-US" sz="2000" dirty="0" err="1"/>
            <a:t>sumber</a:t>
          </a:r>
          <a:r>
            <a:rPr lang="en-US" sz="2000" dirty="0"/>
            <a:t> </a:t>
          </a:r>
          <a:r>
            <a:rPr lang="en-US" sz="2000" dirty="0" err="1"/>
            <a:t>daya</a:t>
          </a:r>
          <a:r>
            <a:rPr lang="en-US" sz="2000" dirty="0"/>
            <a:t> di </a:t>
          </a:r>
          <a:r>
            <a:rPr lang="en-US" sz="2000" dirty="0" err="1"/>
            <a:t>bawah</a:t>
          </a:r>
          <a:r>
            <a:rPr lang="en-US" sz="2000" dirty="0"/>
            <a:t> </a:t>
          </a:r>
          <a:r>
            <a:rPr lang="en-US" sz="2000" dirty="0" err="1"/>
            <a:t>sosialisme</a:t>
          </a:r>
          <a:r>
            <a:rPr lang="id-ID" sz="2000" dirty="0"/>
            <a:t>)</a:t>
          </a:r>
          <a:r>
            <a:rPr lang="en-US" sz="2000" dirty="0"/>
            <a:t>. </a:t>
          </a:r>
          <a:endParaRPr lang="id-ID" sz="2000" dirty="0"/>
        </a:p>
      </dgm:t>
    </dgm:pt>
    <dgm:pt modelId="{9DC80D4A-B2AC-4A6C-BC15-B778B360263E}" type="parTrans" cxnId="{4214CC9A-706E-4D0D-B88A-A409BA56909A}">
      <dgm:prSet/>
      <dgm:spPr/>
      <dgm:t>
        <a:bodyPr/>
        <a:lstStyle/>
        <a:p>
          <a:endParaRPr lang="id-ID"/>
        </a:p>
      </dgm:t>
    </dgm:pt>
    <dgm:pt modelId="{6B67FBC8-A504-466B-94BE-803DAB9F4306}" type="sibTrans" cxnId="{4214CC9A-706E-4D0D-B88A-A409BA56909A}">
      <dgm:prSet/>
      <dgm:spPr/>
      <dgm:t>
        <a:bodyPr/>
        <a:lstStyle/>
        <a:p>
          <a:endParaRPr lang="id-ID"/>
        </a:p>
      </dgm:t>
    </dgm:pt>
    <dgm:pt modelId="{ABEAB085-C079-4682-8E6A-C145D68C8FF1}" type="pres">
      <dgm:prSet presAssocID="{8EA83282-7700-452B-BF81-2E6D9A93705B}" presName="list" presStyleCnt="0">
        <dgm:presLayoutVars>
          <dgm:dir/>
          <dgm:animLvl val="lvl"/>
        </dgm:presLayoutVars>
      </dgm:prSet>
      <dgm:spPr/>
    </dgm:pt>
    <dgm:pt modelId="{0D00E256-56E3-4CB4-A91D-E18112D5A3FA}" type="pres">
      <dgm:prSet presAssocID="{7982C88A-18EF-4BD6-9D70-E093ACC03017}" presName="posSpace" presStyleCnt="0"/>
      <dgm:spPr/>
    </dgm:pt>
    <dgm:pt modelId="{42F33878-F80D-4A36-8094-28A580BB280C}" type="pres">
      <dgm:prSet presAssocID="{7982C88A-18EF-4BD6-9D70-E093ACC03017}" presName="vertFlow" presStyleCnt="0"/>
      <dgm:spPr/>
    </dgm:pt>
    <dgm:pt modelId="{E346F328-8BB5-4438-9F34-590DE690C8AE}" type="pres">
      <dgm:prSet presAssocID="{7982C88A-18EF-4BD6-9D70-E093ACC03017}" presName="topSpace" presStyleCnt="0"/>
      <dgm:spPr/>
    </dgm:pt>
    <dgm:pt modelId="{D74F40E7-47DF-4162-B891-2D1FC9C9855B}" type="pres">
      <dgm:prSet presAssocID="{7982C88A-18EF-4BD6-9D70-E093ACC03017}" presName="firstComp" presStyleCnt="0"/>
      <dgm:spPr/>
    </dgm:pt>
    <dgm:pt modelId="{25A5C2E0-77ED-435F-8FCB-6FAF429142C3}" type="pres">
      <dgm:prSet presAssocID="{7982C88A-18EF-4BD6-9D70-E093ACC03017}" presName="firstChild" presStyleLbl="bgAccFollowNode1" presStyleIdx="0" presStyleCnt="1" custScaleX="223360" custScaleY="375422" custLinFactNeighborX="-35751" custLinFactNeighborY="-8607"/>
      <dgm:spPr/>
    </dgm:pt>
    <dgm:pt modelId="{4D222488-CBC7-4694-BAE5-A6C75BFD04A2}" type="pres">
      <dgm:prSet presAssocID="{7982C88A-18EF-4BD6-9D70-E093ACC03017}" presName="firstChildTx" presStyleLbl="bgAccFollowNode1" presStyleIdx="0" presStyleCnt="1">
        <dgm:presLayoutVars>
          <dgm:bulletEnabled val="1"/>
        </dgm:presLayoutVars>
      </dgm:prSet>
      <dgm:spPr/>
    </dgm:pt>
    <dgm:pt modelId="{F16AAFCD-E0AE-49F2-8F92-8BA5FD25435F}" type="pres">
      <dgm:prSet presAssocID="{7982C88A-18EF-4BD6-9D70-E093ACC03017}" presName="negSpace" presStyleCnt="0"/>
      <dgm:spPr/>
    </dgm:pt>
    <dgm:pt modelId="{6451C9CF-7751-4AC7-8767-F29C66F54EC6}" type="pres">
      <dgm:prSet presAssocID="{7982C88A-18EF-4BD6-9D70-E093ACC03017}" presName="circle" presStyleLbl="node1" presStyleIdx="0" presStyleCnt="1" custScaleX="163813" custScaleY="166105" custLinFactX="-200000" custLinFactNeighborX="-245081" custLinFactNeighborY="6187"/>
      <dgm:spPr/>
    </dgm:pt>
  </dgm:ptLst>
  <dgm:cxnLst>
    <dgm:cxn modelId="{4C60C017-2A49-44CA-954E-3792CB8E6C57}" type="presOf" srcId="{691D4028-D50D-4584-93F1-D88F845A41C4}" destId="{4D222488-CBC7-4694-BAE5-A6C75BFD04A2}" srcOrd="1" destOrd="0" presId="urn:microsoft.com/office/officeart/2005/8/layout/hList9"/>
    <dgm:cxn modelId="{6C21827D-6226-46EC-9E4B-FC2B63187F4D}" type="presOf" srcId="{691D4028-D50D-4584-93F1-D88F845A41C4}" destId="{25A5C2E0-77ED-435F-8FCB-6FAF429142C3}" srcOrd="0" destOrd="0" presId="urn:microsoft.com/office/officeart/2005/8/layout/hList9"/>
    <dgm:cxn modelId="{9A7C2996-CAFC-4FB1-BFE6-4C8837698479}" srcId="{8EA83282-7700-452B-BF81-2E6D9A93705B}" destId="{7982C88A-18EF-4BD6-9D70-E093ACC03017}" srcOrd="0" destOrd="0" parTransId="{9A811157-6055-4982-B767-06623AA209D1}" sibTransId="{7AD09C68-9DA7-4718-9C05-ADBA33EA078E}"/>
    <dgm:cxn modelId="{4214CC9A-706E-4D0D-B88A-A409BA56909A}" srcId="{7982C88A-18EF-4BD6-9D70-E093ACC03017}" destId="{691D4028-D50D-4584-93F1-D88F845A41C4}" srcOrd="0" destOrd="0" parTransId="{9DC80D4A-B2AC-4A6C-BC15-B778B360263E}" sibTransId="{6B67FBC8-A504-466B-94BE-803DAB9F4306}"/>
    <dgm:cxn modelId="{29673AA4-A25E-4F44-8277-95A72E9D68FE}" type="presOf" srcId="{8EA83282-7700-452B-BF81-2E6D9A93705B}" destId="{ABEAB085-C079-4682-8E6A-C145D68C8FF1}" srcOrd="0" destOrd="0" presId="urn:microsoft.com/office/officeart/2005/8/layout/hList9"/>
    <dgm:cxn modelId="{DBFD08EB-FBDD-4F0D-9B67-78DD26A66FD8}" type="presOf" srcId="{7982C88A-18EF-4BD6-9D70-E093ACC03017}" destId="{6451C9CF-7751-4AC7-8767-F29C66F54EC6}" srcOrd="0" destOrd="0" presId="urn:microsoft.com/office/officeart/2005/8/layout/hList9"/>
    <dgm:cxn modelId="{BC0DAAB9-A4EA-4ECA-B717-45005FF174F5}" type="presParOf" srcId="{ABEAB085-C079-4682-8E6A-C145D68C8FF1}" destId="{0D00E256-56E3-4CB4-A91D-E18112D5A3FA}" srcOrd="0" destOrd="0" presId="urn:microsoft.com/office/officeart/2005/8/layout/hList9"/>
    <dgm:cxn modelId="{0C0C7AC9-3EAD-4F37-95C6-5111CF493A19}" type="presParOf" srcId="{ABEAB085-C079-4682-8E6A-C145D68C8FF1}" destId="{42F33878-F80D-4A36-8094-28A580BB280C}" srcOrd="1" destOrd="0" presId="urn:microsoft.com/office/officeart/2005/8/layout/hList9"/>
    <dgm:cxn modelId="{5BA414DD-6B9D-4A5D-9717-95D53D9613D7}" type="presParOf" srcId="{42F33878-F80D-4A36-8094-28A580BB280C}" destId="{E346F328-8BB5-4438-9F34-590DE690C8AE}" srcOrd="0" destOrd="0" presId="urn:microsoft.com/office/officeart/2005/8/layout/hList9"/>
    <dgm:cxn modelId="{172656CA-BF99-4D92-9437-E08B5264864F}" type="presParOf" srcId="{42F33878-F80D-4A36-8094-28A580BB280C}" destId="{D74F40E7-47DF-4162-B891-2D1FC9C9855B}" srcOrd="1" destOrd="0" presId="urn:microsoft.com/office/officeart/2005/8/layout/hList9"/>
    <dgm:cxn modelId="{6D6EED71-119B-4B29-8CC7-7700BDCA5CF9}" type="presParOf" srcId="{D74F40E7-47DF-4162-B891-2D1FC9C9855B}" destId="{25A5C2E0-77ED-435F-8FCB-6FAF429142C3}" srcOrd="0" destOrd="0" presId="urn:microsoft.com/office/officeart/2005/8/layout/hList9"/>
    <dgm:cxn modelId="{FCA093CA-0F30-4AD9-81C2-E8B017DAAC83}" type="presParOf" srcId="{D74F40E7-47DF-4162-B891-2D1FC9C9855B}" destId="{4D222488-CBC7-4694-BAE5-A6C75BFD04A2}" srcOrd="1" destOrd="0" presId="urn:microsoft.com/office/officeart/2005/8/layout/hList9"/>
    <dgm:cxn modelId="{55A3A89D-E529-4C82-9AE7-5B097406DD7C}" type="presParOf" srcId="{ABEAB085-C079-4682-8E6A-C145D68C8FF1}" destId="{F16AAFCD-E0AE-49F2-8F92-8BA5FD25435F}" srcOrd="2" destOrd="0" presId="urn:microsoft.com/office/officeart/2005/8/layout/hList9"/>
    <dgm:cxn modelId="{9BF2E902-BF45-4A3C-8040-1F0675F3707B}" type="presParOf" srcId="{ABEAB085-C079-4682-8E6A-C145D68C8FF1}" destId="{6451C9CF-7751-4AC7-8767-F29C66F54EC6}"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EA83282-7700-452B-BF81-2E6D9A93705B}" type="doc">
      <dgm:prSet loTypeId="urn:microsoft.com/office/officeart/2005/8/layout/hList9" loCatId="list" qsTypeId="urn:microsoft.com/office/officeart/2005/8/quickstyle/simple5" qsCatId="simple" csTypeId="urn:microsoft.com/office/officeart/2005/8/colors/accent0_3" csCatId="mainScheme" phldr="1"/>
      <dgm:spPr/>
      <dgm:t>
        <a:bodyPr/>
        <a:lstStyle/>
        <a:p>
          <a:endParaRPr lang="id-ID"/>
        </a:p>
      </dgm:t>
    </dgm:pt>
    <dgm:pt modelId="{7982C88A-18EF-4BD6-9D70-E093ACC03017}">
      <dgm:prSet phldrT="[Text]"/>
      <dgm:spPr/>
      <dgm:t>
        <a:bodyPr/>
        <a:lstStyle/>
        <a:p>
          <a:r>
            <a:rPr lang="id-ID" dirty="0"/>
            <a:t>Sistem Campuran</a:t>
          </a:r>
        </a:p>
      </dgm:t>
    </dgm:pt>
    <dgm:pt modelId="{9A811157-6055-4982-B767-06623AA209D1}" type="parTrans" cxnId="{9A7C2996-CAFC-4FB1-BFE6-4C8837698479}">
      <dgm:prSet/>
      <dgm:spPr/>
      <dgm:t>
        <a:bodyPr/>
        <a:lstStyle/>
        <a:p>
          <a:endParaRPr lang="id-ID"/>
        </a:p>
      </dgm:t>
    </dgm:pt>
    <dgm:pt modelId="{7AD09C68-9DA7-4718-9C05-ADBA33EA078E}" type="sibTrans" cxnId="{9A7C2996-CAFC-4FB1-BFE6-4C8837698479}">
      <dgm:prSet/>
      <dgm:spPr/>
      <dgm:t>
        <a:bodyPr/>
        <a:lstStyle/>
        <a:p>
          <a:endParaRPr lang="id-ID"/>
        </a:p>
      </dgm:t>
    </dgm:pt>
    <dgm:pt modelId="{691D4028-D50D-4584-93F1-D88F845A41C4}">
      <dgm:prSet phldrT="[Text]" custT="1"/>
      <dgm:spPr/>
      <dgm:t>
        <a:bodyPr/>
        <a:lstStyle/>
        <a:p>
          <a:pPr algn="l">
            <a:tabLst>
              <a:tab pos="268288" algn="l"/>
            </a:tabLst>
          </a:pPr>
          <a:r>
            <a:rPr lang="id-ID" sz="2000" dirty="0"/>
            <a:t>Mengkombinasikan segala kekuatan dan kelemahan dari kapitalis dan sosialis. </a:t>
          </a:r>
        </a:p>
        <a:p>
          <a:pPr algn="l">
            <a:tabLst>
              <a:tab pos="268288" algn="l"/>
            </a:tabLst>
          </a:pPr>
          <a:r>
            <a:rPr lang="id-ID" sz="2000" dirty="0"/>
            <a:t>Pemilihan sistem ini adalah untuk mengkombinasikan kekuatan sistem sosialis dan sitem kapitalis, sekaligus mereduksi atau saling menutupi kelemahan-kelemahan kedua sistem tersebut.</a:t>
          </a:r>
        </a:p>
      </dgm:t>
    </dgm:pt>
    <dgm:pt modelId="{9DC80D4A-B2AC-4A6C-BC15-B778B360263E}" type="parTrans" cxnId="{4214CC9A-706E-4D0D-B88A-A409BA56909A}">
      <dgm:prSet/>
      <dgm:spPr/>
      <dgm:t>
        <a:bodyPr/>
        <a:lstStyle/>
        <a:p>
          <a:endParaRPr lang="id-ID"/>
        </a:p>
      </dgm:t>
    </dgm:pt>
    <dgm:pt modelId="{6B67FBC8-A504-466B-94BE-803DAB9F4306}" type="sibTrans" cxnId="{4214CC9A-706E-4D0D-B88A-A409BA56909A}">
      <dgm:prSet/>
      <dgm:spPr/>
      <dgm:t>
        <a:bodyPr/>
        <a:lstStyle/>
        <a:p>
          <a:endParaRPr lang="id-ID"/>
        </a:p>
      </dgm:t>
    </dgm:pt>
    <dgm:pt modelId="{ABEAB085-C079-4682-8E6A-C145D68C8FF1}" type="pres">
      <dgm:prSet presAssocID="{8EA83282-7700-452B-BF81-2E6D9A93705B}" presName="list" presStyleCnt="0">
        <dgm:presLayoutVars>
          <dgm:dir/>
          <dgm:animLvl val="lvl"/>
        </dgm:presLayoutVars>
      </dgm:prSet>
      <dgm:spPr/>
    </dgm:pt>
    <dgm:pt modelId="{0D00E256-56E3-4CB4-A91D-E18112D5A3FA}" type="pres">
      <dgm:prSet presAssocID="{7982C88A-18EF-4BD6-9D70-E093ACC03017}" presName="posSpace" presStyleCnt="0"/>
      <dgm:spPr/>
    </dgm:pt>
    <dgm:pt modelId="{42F33878-F80D-4A36-8094-28A580BB280C}" type="pres">
      <dgm:prSet presAssocID="{7982C88A-18EF-4BD6-9D70-E093ACC03017}" presName="vertFlow" presStyleCnt="0"/>
      <dgm:spPr/>
    </dgm:pt>
    <dgm:pt modelId="{E346F328-8BB5-4438-9F34-590DE690C8AE}" type="pres">
      <dgm:prSet presAssocID="{7982C88A-18EF-4BD6-9D70-E093ACC03017}" presName="topSpace" presStyleCnt="0"/>
      <dgm:spPr/>
    </dgm:pt>
    <dgm:pt modelId="{D74F40E7-47DF-4162-B891-2D1FC9C9855B}" type="pres">
      <dgm:prSet presAssocID="{7982C88A-18EF-4BD6-9D70-E093ACC03017}" presName="firstComp" presStyleCnt="0"/>
      <dgm:spPr/>
    </dgm:pt>
    <dgm:pt modelId="{25A5C2E0-77ED-435F-8FCB-6FAF429142C3}" type="pres">
      <dgm:prSet presAssocID="{7982C88A-18EF-4BD6-9D70-E093ACC03017}" presName="firstChild" presStyleLbl="bgAccFollowNode1" presStyleIdx="0" presStyleCnt="1" custScaleX="223360" custScaleY="375422" custLinFactNeighborX="-35751" custLinFactNeighborY="-8607"/>
      <dgm:spPr/>
    </dgm:pt>
    <dgm:pt modelId="{4D222488-CBC7-4694-BAE5-A6C75BFD04A2}" type="pres">
      <dgm:prSet presAssocID="{7982C88A-18EF-4BD6-9D70-E093ACC03017}" presName="firstChildTx" presStyleLbl="bgAccFollowNode1" presStyleIdx="0" presStyleCnt="1">
        <dgm:presLayoutVars>
          <dgm:bulletEnabled val="1"/>
        </dgm:presLayoutVars>
      </dgm:prSet>
      <dgm:spPr/>
    </dgm:pt>
    <dgm:pt modelId="{F16AAFCD-E0AE-49F2-8F92-8BA5FD25435F}" type="pres">
      <dgm:prSet presAssocID="{7982C88A-18EF-4BD6-9D70-E093ACC03017}" presName="negSpace" presStyleCnt="0"/>
      <dgm:spPr/>
    </dgm:pt>
    <dgm:pt modelId="{6451C9CF-7751-4AC7-8767-F29C66F54EC6}" type="pres">
      <dgm:prSet presAssocID="{7982C88A-18EF-4BD6-9D70-E093ACC03017}" presName="circle" presStyleLbl="node1" presStyleIdx="0" presStyleCnt="1" custScaleX="163813" custScaleY="166105" custLinFactX="-200000" custLinFactNeighborX="-245081" custLinFactNeighborY="6187"/>
      <dgm:spPr/>
    </dgm:pt>
  </dgm:ptLst>
  <dgm:cxnLst>
    <dgm:cxn modelId="{6CE86E06-419D-49F0-B0A6-5F2967E4DCE5}" type="presOf" srcId="{691D4028-D50D-4584-93F1-D88F845A41C4}" destId="{4D222488-CBC7-4694-BAE5-A6C75BFD04A2}" srcOrd="1" destOrd="0" presId="urn:microsoft.com/office/officeart/2005/8/layout/hList9"/>
    <dgm:cxn modelId="{B0940507-08F5-4D01-9411-46791A2B9E80}" type="presOf" srcId="{8EA83282-7700-452B-BF81-2E6D9A93705B}" destId="{ABEAB085-C079-4682-8E6A-C145D68C8FF1}" srcOrd="0" destOrd="0" presId="urn:microsoft.com/office/officeart/2005/8/layout/hList9"/>
    <dgm:cxn modelId="{20321518-32F6-45EF-AE03-D17AF814A979}" type="presOf" srcId="{7982C88A-18EF-4BD6-9D70-E093ACC03017}" destId="{6451C9CF-7751-4AC7-8767-F29C66F54EC6}" srcOrd="0" destOrd="0" presId="urn:microsoft.com/office/officeart/2005/8/layout/hList9"/>
    <dgm:cxn modelId="{2457828F-DB3D-4AC3-B759-EC341A1A180F}" type="presOf" srcId="{691D4028-D50D-4584-93F1-D88F845A41C4}" destId="{25A5C2E0-77ED-435F-8FCB-6FAF429142C3}" srcOrd="0" destOrd="0" presId="urn:microsoft.com/office/officeart/2005/8/layout/hList9"/>
    <dgm:cxn modelId="{9A7C2996-CAFC-4FB1-BFE6-4C8837698479}" srcId="{8EA83282-7700-452B-BF81-2E6D9A93705B}" destId="{7982C88A-18EF-4BD6-9D70-E093ACC03017}" srcOrd="0" destOrd="0" parTransId="{9A811157-6055-4982-B767-06623AA209D1}" sibTransId="{7AD09C68-9DA7-4718-9C05-ADBA33EA078E}"/>
    <dgm:cxn modelId="{4214CC9A-706E-4D0D-B88A-A409BA56909A}" srcId="{7982C88A-18EF-4BD6-9D70-E093ACC03017}" destId="{691D4028-D50D-4584-93F1-D88F845A41C4}" srcOrd="0" destOrd="0" parTransId="{9DC80D4A-B2AC-4A6C-BC15-B778B360263E}" sibTransId="{6B67FBC8-A504-466B-94BE-803DAB9F4306}"/>
    <dgm:cxn modelId="{005A2931-8520-4270-AA90-B5551270D5C3}" type="presParOf" srcId="{ABEAB085-C079-4682-8E6A-C145D68C8FF1}" destId="{0D00E256-56E3-4CB4-A91D-E18112D5A3FA}" srcOrd="0" destOrd="0" presId="urn:microsoft.com/office/officeart/2005/8/layout/hList9"/>
    <dgm:cxn modelId="{0139A7E4-01AE-4538-8E0B-7A64C4777FAE}" type="presParOf" srcId="{ABEAB085-C079-4682-8E6A-C145D68C8FF1}" destId="{42F33878-F80D-4A36-8094-28A580BB280C}" srcOrd="1" destOrd="0" presId="urn:microsoft.com/office/officeart/2005/8/layout/hList9"/>
    <dgm:cxn modelId="{19DF884E-5392-47DC-B48E-707A1CFB5EAE}" type="presParOf" srcId="{42F33878-F80D-4A36-8094-28A580BB280C}" destId="{E346F328-8BB5-4438-9F34-590DE690C8AE}" srcOrd="0" destOrd="0" presId="urn:microsoft.com/office/officeart/2005/8/layout/hList9"/>
    <dgm:cxn modelId="{537D964E-7585-4F67-9C2E-612A2AE61A9E}" type="presParOf" srcId="{42F33878-F80D-4A36-8094-28A580BB280C}" destId="{D74F40E7-47DF-4162-B891-2D1FC9C9855B}" srcOrd="1" destOrd="0" presId="urn:microsoft.com/office/officeart/2005/8/layout/hList9"/>
    <dgm:cxn modelId="{063A5F87-0988-4267-93BC-93D8BCA83536}" type="presParOf" srcId="{D74F40E7-47DF-4162-B891-2D1FC9C9855B}" destId="{25A5C2E0-77ED-435F-8FCB-6FAF429142C3}" srcOrd="0" destOrd="0" presId="urn:microsoft.com/office/officeart/2005/8/layout/hList9"/>
    <dgm:cxn modelId="{6FC9D7CE-836C-4906-A414-EEAF2DBB881B}" type="presParOf" srcId="{D74F40E7-47DF-4162-B891-2D1FC9C9855B}" destId="{4D222488-CBC7-4694-BAE5-A6C75BFD04A2}" srcOrd="1" destOrd="0" presId="urn:microsoft.com/office/officeart/2005/8/layout/hList9"/>
    <dgm:cxn modelId="{86485ED0-6685-4CC4-9AF7-502679DA80B3}" type="presParOf" srcId="{ABEAB085-C079-4682-8E6A-C145D68C8FF1}" destId="{F16AAFCD-E0AE-49F2-8F92-8BA5FD25435F}" srcOrd="2" destOrd="0" presId="urn:microsoft.com/office/officeart/2005/8/layout/hList9"/>
    <dgm:cxn modelId="{A2B6D84A-53A6-4D90-B749-F8A2EB0D1090}" type="presParOf" srcId="{ABEAB085-C079-4682-8E6A-C145D68C8FF1}" destId="{6451C9CF-7751-4AC7-8767-F29C66F54EC6}"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EA83282-7700-452B-BF81-2E6D9A93705B}" type="doc">
      <dgm:prSet loTypeId="urn:microsoft.com/office/officeart/2005/8/layout/hList9" loCatId="list" qsTypeId="urn:microsoft.com/office/officeart/2005/8/quickstyle/simple5" qsCatId="simple" csTypeId="urn:microsoft.com/office/officeart/2005/8/colors/accent0_3" csCatId="mainScheme" phldr="1"/>
      <dgm:spPr/>
      <dgm:t>
        <a:bodyPr/>
        <a:lstStyle/>
        <a:p>
          <a:endParaRPr lang="id-ID"/>
        </a:p>
      </dgm:t>
    </dgm:pt>
    <dgm:pt modelId="{7982C88A-18EF-4BD6-9D70-E093ACC03017}">
      <dgm:prSet phldrT="[Text]"/>
      <dgm:spPr/>
      <dgm:t>
        <a:bodyPr/>
        <a:lstStyle/>
        <a:p>
          <a:r>
            <a:rPr lang="id-ID" dirty="0"/>
            <a:t>Sistem Campuran</a:t>
          </a:r>
        </a:p>
      </dgm:t>
    </dgm:pt>
    <dgm:pt modelId="{9A811157-6055-4982-B767-06623AA209D1}" type="parTrans" cxnId="{9A7C2996-CAFC-4FB1-BFE6-4C8837698479}">
      <dgm:prSet/>
      <dgm:spPr/>
      <dgm:t>
        <a:bodyPr/>
        <a:lstStyle/>
        <a:p>
          <a:endParaRPr lang="id-ID"/>
        </a:p>
      </dgm:t>
    </dgm:pt>
    <dgm:pt modelId="{7AD09C68-9DA7-4718-9C05-ADBA33EA078E}" type="sibTrans" cxnId="{9A7C2996-CAFC-4FB1-BFE6-4C8837698479}">
      <dgm:prSet/>
      <dgm:spPr/>
      <dgm:t>
        <a:bodyPr/>
        <a:lstStyle/>
        <a:p>
          <a:endParaRPr lang="id-ID"/>
        </a:p>
      </dgm:t>
    </dgm:pt>
    <dgm:pt modelId="{691D4028-D50D-4584-93F1-D88F845A41C4}">
      <dgm:prSet phldrT="[Text]" custT="1"/>
      <dgm:spPr/>
      <dgm:t>
        <a:bodyPr/>
        <a:lstStyle/>
        <a:p>
          <a:pPr algn="l">
            <a:tabLst>
              <a:tab pos="268288" algn="l"/>
            </a:tabLst>
          </a:pPr>
          <a:r>
            <a:rPr lang="id-ID" sz="2000" dirty="0"/>
            <a:t>Ciri-ciri ekonomi campuran:</a:t>
          </a:r>
        </a:p>
        <a:p>
          <a:pPr algn="l">
            <a:tabLst>
              <a:tab pos="268288" algn="l"/>
            </a:tabLst>
          </a:pPr>
          <a:endParaRPr lang="id-ID" sz="2000" dirty="0"/>
        </a:p>
        <a:p>
          <a:pPr algn="l">
            <a:tabLst>
              <a:tab pos="268288" algn="l"/>
            </a:tabLst>
          </a:pPr>
          <a:endParaRPr lang="id-ID" sz="2000" dirty="0"/>
        </a:p>
        <a:p>
          <a:pPr algn="l">
            <a:tabLst>
              <a:tab pos="268288" algn="l"/>
            </a:tabLst>
          </a:pPr>
          <a:endParaRPr lang="id-ID" sz="2000" dirty="0"/>
        </a:p>
        <a:p>
          <a:pPr algn="l">
            <a:tabLst>
              <a:tab pos="268288" algn="l"/>
            </a:tabLst>
          </a:pPr>
          <a:endParaRPr lang="id-ID" sz="2000" dirty="0"/>
        </a:p>
        <a:p>
          <a:pPr algn="l">
            <a:tabLst>
              <a:tab pos="268288" algn="l"/>
            </a:tabLst>
          </a:pPr>
          <a:endParaRPr lang="id-ID" sz="2000" dirty="0"/>
        </a:p>
        <a:p>
          <a:pPr algn="l">
            <a:tabLst>
              <a:tab pos="268288" algn="l"/>
            </a:tabLst>
          </a:pPr>
          <a:endParaRPr lang="id-ID" sz="2000" dirty="0"/>
        </a:p>
        <a:p>
          <a:pPr algn="l">
            <a:tabLst>
              <a:tab pos="268288" algn="l"/>
            </a:tabLst>
          </a:pPr>
          <a:endParaRPr lang="id-ID" sz="2000" dirty="0"/>
        </a:p>
        <a:p>
          <a:pPr algn="l">
            <a:tabLst>
              <a:tab pos="268288" algn="l"/>
            </a:tabLst>
          </a:pPr>
          <a:endParaRPr lang="id-ID" sz="2000" dirty="0"/>
        </a:p>
        <a:p>
          <a:pPr algn="l">
            <a:tabLst>
              <a:tab pos="268288" algn="l"/>
            </a:tabLst>
          </a:pPr>
          <a:endParaRPr lang="id-ID" sz="2000" dirty="0"/>
        </a:p>
      </dgm:t>
    </dgm:pt>
    <dgm:pt modelId="{9DC80D4A-B2AC-4A6C-BC15-B778B360263E}" type="parTrans" cxnId="{4214CC9A-706E-4D0D-B88A-A409BA56909A}">
      <dgm:prSet/>
      <dgm:spPr/>
      <dgm:t>
        <a:bodyPr/>
        <a:lstStyle/>
        <a:p>
          <a:endParaRPr lang="id-ID"/>
        </a:p>
      </dgm:t>
    </dgm:pt>
    <dgm:pt modelId="{6B67FBC8-A504-466B-94BE-803DAB9F4306}" type="sibTrans" cxnId="{4214CC9A-706E-4D0D-B88A-A409BA56909A}">
      <dgm:prSet/>
      <dgm:spPr/>
      <dgm:t>
        <a:bodyPr/>
        <a:lstStyle/>
        <a:p>
          <a:endParaRPr lang="id-ID"/>
        </a:p>
      </dgm:t>
    </dgm:pt>
    <dgm:pt modelId="{ABEAB085-C079-4682-8E6A-C145D68C8FF1}" type="pres">
      <dgm:prSet presAssocID="{8EA83282-7700-452B-BF81-2E6D9A93705B}" presName="list" presStyleCnt="0">
        <dgm:presLayoutVars>
          <dgm:dir/>
          <dgm:animLvl val="lvl"/>
        </dgm:presLayoutVars>
      </dgm:prSet>
      <dgm:spPr/>
    </dgm:pt>
    <dgm:pt modelId="{0D00E256-56E3-4CB4-A91D-E18112D5A3FA}" type="pres">
      <dgm:prSet presAssocID="{7982C88A-18EF-4BD6-9D70-E093ACC03017}" presName="posSpace" presStyleCnt="0"/>
      <dgm:spPr/>
    </dgm:pt>
    <dgm:pt modelId="{42F33878-F80D-4A36-8094-28A580BB280C}" type="pres">
      <dgm:prSet presAssocID="{7982C88A-18EF-4BD6-9D70-E093ACC03017}" presName="vertFlow" presStyleCnt="0"/>
      <dgm:spPr/>
    </dgm:pt>
    <dgm:pt modelId="{E346F328-8BB5-4438-9F34-590DE690C8AE}" type="pres">
      <dgm:prSet presAssocID="{7982C88A-18EF-4BD6-9D70-E093ACC03017}" presName="topSpace" presStyleCnt="0"/>
      <dgm:spPr/>
    </dgm:pt>
    <dgm:pt modelId="{D74F40E7-47DF-4162-B891-2D1FC9C9855B}" type="pres">
      <dgm:prSet presAssocID="{7982C88A-18EF-4BD6-9D70-E093ACC03017}" presName="firstComp" presStyleCnt="0"/>
      <dgm:spPr/>
    </dgm:pt>
    <dgm:pt modelId="{25A5C2E0-77ED-435F-8FCB-6FAF429142C3}" type="pres">
      <dgm:prSet presAssocID="{7982C88A-18EF-4BD6-9D70-E093ACC03017}" presName="firstChild" presStyleLbl="bgAccFollowNode1" presStyleIdx="0" presStyleCnt="1" custScaleX="223360" custScaleY="375422" custLinFactNeighborX="-35751" custLinFactNeighborY="-8607"/>
      <dgm:spPr/>
    </dgm:pt>
    <dgm:pt modelId="{4D222488-CBC7-4694-BAE5-A6C75BFD04A2}" type="pres">
      <dgm:prSet presAssocID="{7982C88A-18EF-4BD6-9D70-E093ACC03017}" presName="firstChildTx" presStyleLbl="bgAccFollowNode1" presStyleIdx="0" presStyleCnt="1">
        <dgm:presLayoutVars>
          <dgm:bulletEnabled val="1"/>
        </dgm:presLayoutVars>
      </dgm:prSet>
      <dgm:spPr/>
    </dgm:pt>
    <dgm:pt modelId="{F16AAFCD-E0AE-49F2-8F92-8BA5FD25435F}" type="pres">
      <dgm:prSet presAssocID="{7982C88A-18EF-4BD6-9D70-E093ACC03017}" presName="negSpace" presStyleCnt="0"/>
      <dgm:spPr/>
    </dgm:pt>
    <dgm:pt modelId="{6451C9CF-7751-4AC7-8767-F29C66F54EC6}" type="pres">
      <dgm:prSet presAssocID="{7982C88A-18EF-4BD6-9D70-E093ACC03017}" presName="circle" presStyleLbl="node1" presStyleIdx="0" presStyleCnt="1" custScaleX="163813" custScaleY="166105" custLinFactX="-200000" custLinFactNeighborX="-245081" custLinFactNeighborY="6187"/>
      <dgm:spPr/>
    </dgm:pt>
  </dgm:ptLst>
  <dgm:cxnLst>
    <dgm:cxn modelId="{E8793370-3FA4-4032-9B11-8F5D47F186AB}" type="presOf" srcId="{691D4028-D50D-4584-93F1-D88F845A41C4}" destId="{4D222488-CBC7-4694-BAE5-A6C75BFD04A2}" srcOrd="1" destOrd="0" presId="urn:microsoft.com/office/officeart/2005/8/layout/hList9"/>
    <dgm:cxn modelId="{9A7C2996-CAFC-4FB1-BFE6-4C8837698479}" srcId="{8EA83282-7700-452B-BF81-2E6D9A93705B}" destId="{7982C88A-18EF-4BD6-9D70-E093ACC03017}" srcOrd="0" destOrd="0" parTransId="{9A811157-6055-4982-B767-06623AA209D1}" sibTransId="{7AD09C68-9DA7-4718-9C05-ADBA33EA078E}"/>
    <dgm:cxn modelId="{4214CC9A-706E-4D0D-B88A-A409BA56909A}" srcId="{7982C88A-18EF-4BD6-9D70-E093ACC03017}" destId="{691D4028-D50D-4584-93F1-D88F845A41C4}" srcOrd="0" destOrd="0" parTransId="{9DC80D4A-B2AC-4A6C-BC15-B778B360263E}" sibTransId="{6B67FBC8-A504-466B-94BE-803DAB9F4306}"/>
    <dgm:cxn modelId="{46AE30C5-EBAD-44E8-ABF4-7CBB3F777133}" type="presOf" srcId="{8EA83282-7700-452B-BF81-2E6D9A93705B}" destId="{ABEAB085-C079-4682-8E6A-C145D68C8FF1}" srcOrd="0" destOrd="0" presId="urn:microsoft.com/office/officeart/2005/8/layout/hList9"/>
    <dgm:cxn modelId="{83F57DD0-2918-4EF0-BA58-CE688D86E307}" type="presOf" srcId="{7982C88A-18EF-4BD6-9D70-E093ACC03017}" destId="{6451C9CF-7751-4AC7-8767-F29C66F54EC6}" srcOrd="0" destOrd="0" presId="urn:microsoft.com/office/officeart/2005/8/layout/hList9"/>
    <dgm:cxn modelId="{F6C613DE-1E9D-426B-8097-C4F8DCCE466A}" type="presOf" srcId="{691D4028-D50D-4584-93F1-D88F845A41C4}" destId="{25A5C2E0-77ED-435F-8FCB-6FAF429142C3}" srcOrd="0" destOrd="0" presId="urn:microsoft.com/office/officeart/2005/8/layout/hList9"/>
    <dgm:cxn modelId="{EA30521A-3D86-4413-9CA1-54810AE0CF50}" type="presParOf" srcId="{ABEAB085-C079-4682-8E6A-C145D68C8FF1}" destId="{0D00E256-56E3-4CB4-A91D-E18112D5A3FA}" srcOrd="0" destOrd="0" presId="urn:microsoft.com/office/officeart/2005/8/layout/hList9"/>
    <dgm:cxn modelId="{2DDB7356-FB30-4B7A-AFC0-03D63A8BBAB0}" type="presParOf" srcId="{ABEAB085-C079-4682-8E6A-C145D68C8FF1}" destId="{42F33878-F80D-4A36-8094-28A580BB280C}" srcOrd="1" destOrd="0" presId="urn:microsoft.com/office/officeart/2005/8/layout/hList9"/>
    <dgm:cxn modelId="{F6D2D4EC-642B-4831-BB26-C976AB5557E6}" type="presParOf" srcId="{42F33878-F80D-4A36-8094-28A580BB280C}" destId="{E346F328-8BB5-4438-9F34-590DE690C8AE}" srcOrd="0" destOrd="0" presId="urn:microsoft.com/office/officeart/2005/8/layout/hList9"/>
    <dgm:cxn modelId="{3878AE1E-BCFD-47C8-A255-9C167DA054D1}" type="presParOf" srcId="{42F33878-F80D-4A36-8094-28A580BB280C}" destId="{D74F40E7-47DF-4162-B891-2D1FC9C9855B}" srcOrd="1" destOrd="0" presId="urn:microsoft.com/office/officeart/2005/8/layout/hList9"/>
    <dgm:cxn modelId="{DA2C368F-B3C0-4516-9ED3-75E8C6EF8A48}" type="presParOf" srcId="{D74F40E7-47DF-4162-B891-2D1FC9C9855B}" destId="{25A5C2E0-77ED-435F-8FCB-6FAF429142C3}" srcOrd="0" destOrd="0" presId="urn:microsoft.com/office/officeart/2005/8/layout/hList9"/>
    <dgm:cxn modelId="{C5514C89-8801-48FB-8B3E-92E106E16860}" type="presParOf" srcId="{D74F40E7-47DF-4162-B891-2D1FC9C9855B}" destId="{4D222488-CBC7-4694-BAE5-A6C75BFD04A2}" srcOrd="1" destOrd="0" presId="urn:microsoft.com/office/officeart/2005/8/layout/hList9"/>
    <dgm:cxn modelId="{8460BED3-BA32-485F-9B14-1CED2B7D7545}" type="presParOf" srcId="{ABEAB085-C079-4682-8E6A-C145D68C8FF1}" destId="{F16AAFCD-E0AE-49F2-8F92-8BA5FD25435F}" srcOrd="2" destOrd="0" presId="urn:microsoft.com/office/officeart/2005/8/layout/hList9"/>
    <dgm:cxn modelId="{7ABE960D-0A5A-4BF0-82F3-D02F5AD22451}" type="presParOf" srcId="{ABEAB085-C079-4682-8E6A-C145D68C8FF1}" destId="{6451C9CF-7751-4AC7-8767-F29C66F54EC6}" srcOrd="3"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5C2E0-77ED-435F-8FCB-6FAF429142C3}">
      <dsp:nvSpPr>
        <dsp:cNvPr id="0" name=""/>
        <dsp:cNvSpPr/>
      </dsp:nvSpPr>
      <dsp:spPr>
        <a:xfrm>
          <a:off x="1157187" y="473259"/>
          <a:ext cx="2864437" cy="4085759"/>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13792" rIns="113792" bIns="113792" numCol="1" spcCol="1270" anchor="ctr" anchorCtr="0">
          <a:noAutofit/>
        </a:bodyPr>
        <a:lstStyle/>
        <a:p>
          <a:pPr marL="0" lvl="0" indent="0" algn="l" defTabSz="711200">
            <a:lnSpc>
              <a:spcPct val="90000"/>
            </a:lnSpc>
            <a:spcBef>
              <a:spcPct val="0"/>
            </a:spcBef>
            <a:spcAft>
              <a:spcPct val="35000"/>
            </a:spcAft>
            <a:buNone/>
          </a:pPr>
          <a:r>
            <a:rPr lang="id-ID" sz="1600" kern="1200" dirty="0">
              <a:latin typeface="+mn-lt"/>
              <a:cs typeface="Andalus" panose="02020603050405020304" pitchFamily="18" charset="-78"/>
            </a:rPr>
            <a:t>Perekonomian yg berada dalam tahap sangat sederhana, terbatas, penduduk sedikit dan saling mengenal.</a:t>
          </a:r>
        </a:p>
        <a:p>
          <a:pPr marL="0" lvl="0" indent="0" algn="l" defTabSz="711200">
            <a:lnSpc>
              <a:spcPct val="90000"/>
            </a:lnSpc>
            <a:spcBef>
              <a:spcPct val="0"/>
            </a:spcBef>
            <a:spcAft>
              <a:spcPct val="35000"/>
            </a:spcAft>
            <a:buNone/>
          </a:pPr>
          <a:r>
            <a:rPr lang="id-ID" sz="1600" b="1" kern="1200" dirty="0">
              <a:latin typeface="+mn-lt"/>
              <a:cs typeface="Andalus" panose="02020603050405020304" pitchFamily="18" charset="-78"/>
            </a:rPr>
            <a:t>Tujuan Produksi </a:t>
          </a:r>
          <a:r>
            <a:rPr lang="id-ID" sz="1600" kern="1200" dirty="0">
              <a:latin typeface="+mn-lt"/>
              <a:cs typeface="Andalus" panose="02020603050405020304" pitchFamily="18" charset="-78"/>
            </a:rPr>
            <a:t>: tidak mencari keuntungan</a:t>
          </a:r>
        </a:p>
        <a:p>
          <a:pPr marL="0" lvl="0" indent="0" algn="l" defTabSz="711200">
            <a:lnSpc>
              <a:spcPct val="90000"/>
            </a:lnSpc>
            <a:spcBef>
              <a:spcPct val="0"/>
            </a:spcBef>
            <a:spcAft>
              <a:spcPct val="35000"/>
            </a:spcAft>
            <a:buNone/>
          </a:pPr>
          <a:r>
            <a:rPr lang="id-ID" sz="1600" b="1" kern="1200" dirty="0">
              <a:latin typeface="+mn-lt"/>
              <a:cs typeface="Andalus" panose="02020603050405020304" pitchFamily="18" charset="-78"/>
            </a:rPr>
            <a:t>Skala Produksi</a:t>
          </a:r>
          <a:r>
            <a:rPr lang="id-ID" sz="1600" kern="1200" dirty="0">
              <a:latin typeface="+mn-lt"/>
              <a:cs typeface="Andalus" panose="02020603050405020304" pitchFamily="18" charset="-78"/>
            </a:rPr>
            <a:t> : kecil hanya untuk memenuhi sendiri</a:t>
          </a:r>
        </a:p>
        <a:p>
          <a:pPr marL="0" lvl="0" indent="0" algn="l" defTabSz="711200">
            <a:lnSpc>
              <a:spcPct val="90000"/>
            </a:lnSpc>
            <a:spcBef>
              <a:spcPct val="0"/>
            </a:spcBef>
            <a:spcAft>
              <a:spcPct val="35000"/>
            </a:spcAft>
            <a:buNone/>
          </a:pPr>
          <a:r>
            <a:rPr lang="id-ID" sz="1600" b="1" kern="1200" dirty="0">
              <a:latin typeface="+mn-lt"/>
              <a:cs typeface="Andalus" panose="02020603050405020304" pitchFamily="18" charset="-78"/>
            </a:rPr>
            <a:t>Spesialisasi</a:t>
          </a:r>
          <a:r>
            <a:rPr lang="id-ID" sz="1600" kern="1200" dirty="0">
              <a:latin typeface="+mn-lt"/>
              <a:cs typeface="Andalus" panose="02020603050405020304" pitchFamily="18" charset="-78"/>
            </a:rPr>
            <a:t> : sederhana dan terbatas</a:t>
          </a:r>
        </a:p>
        <a:p>
          <a:pPr marL="0" lvl="0" indent="0" algn="l" defTabSz="711200">
            <a:lnSpc>
              <a:spcPct val="90000"/>
            </a:lnSpc>
            <a:spcBef>
              <a:spcPct val="0"/>
            </a:spcBef>
            <a:spcAft>
              <a:spcPct val="35000"/>
            </a:spcAft>
            <a:buNone/>
          </a:pPr>
          <a:r>
            <a:rPr lang="id-ID" sz="1600" b="1" kern="1200" dirty="0">
              <a:latin typeface="+mn-lt"/>
              <a:cs typeface="Andalus" panose="02020603050405020304" pitchFamily="18" charset="-78"/>
            </a:rPr>
            <a:t>Masalah</a:t>
          </a:r>
          <a:r>
            <a:rPr lang="id-ID" sz="1600" kern="1200" dirty="0">
              <a:latin typeface="+mn-lt"/>
              <a:cs typeface="Andalus" panose="02020603050405020304" pitchFamily="18" charset="-78"/>
            </a:rPr>
            <a:t> : rendahnya inovasi dan produktivitas, buruknya distribusi pendapatan.</a:t>
          </a:r>
        </a:p>
      </dsp:txBody>
      <dsp:txXfrm>
        <a:off x="1615497" y="473259"/>
        <a:ext cx="2406127" cy="4085759"/>
      </dsp:txXfrm>
    </dsp:sp>
    <dsp:sp modelId="{6451C9CF-7751-4AC7-8767-F29C66F54EC6}">
      <dsp:nvSpPr>
        <dsp:cNvPr id="0" name=""/>
        <dsp:cNvSpPr/>
      </dsp:nvSpPr>
      <dsp:spPr>
        <a:xfrm>
          <a:off x="313533" y="67880"/>
          <a:ext cx="1189984" cy="1208737"/>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id-ID" sz="1700" kern="1200" dirty="0"/>
            <a:t>Sistem Tradisi</a:t>
          </a:r>
        </a:p>
      </dsp:txBody>
      <dsp:txXfrm>
        <a:off x="487802" y="244895"/>
        <a:ext cx="841446" cy="854707"/>
      </dsp:txXfrm>
    </dsp:sp>
    <dsp:sp modelId="{53E0FB03-C0CD-4E15-8280-363B50B2C93E}">
      <dsp:nvSpPr>
        <dsp:cNvPr id="0" name=""/>
        <dsp:cNvSpPr/>
      </dsp:nvSpPr>
      <dsp:spPr>
        <a:xfrm>
          <a:off x="4740641" y="413453"/>
          <a:ext cx="3115156" cy="4122947"/>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marL="0" lvl="0" indent="0" algn="l" defTabSz="800100">
            <a:lnSpc>
              <a:spcPct val="90000"/>
            </a:lnSpc>
            <a:spcBef>
              <a:spcPct val="0"/>
            </a:spcBef>
            <a:spcAft>
              <a:spcPct val="35000"/>
            </a:spcAft>
            <a:buNone/>
          </a:pPr>
          <a:r>
            <a:rPr lang="id-ID" sz="1800" kern="1200" dirty="0">
              <a:latin typeface="+mn-lt"/>
              <a:cs typeface="Andalus" panose="02020603050405020304" pitchFamily="18" charset="-78"/>
            </a:rPr>
            <a:t>Mekanisme koordinasi berdasarkan komando pusat kekuasaan. (produksi, konsumsi, distribusi)</a:t>
          </a:r>
        </a:p>
        <a:p>
          <a:pPr marL="0" lvl="0" indent="0" algn="l" defTabSz="800100">
            <a:lnSpc>
              <a:spcPct val="90000"/>
            </a:lnSpc>
            <a:spcBef>
              <a:spcPct val="0"/>
            </a:spcBef>
            <a:spcAft>
              <a:spcPct val="35000"/>
            </a:spcAft>
            <a:buNone/>
          </a:pPr>
          <a:r>
            <a:rPr lang="id-ID" sz="1800" b="1" kern="1200" dirty="0">
              <a:latin typeface="+mn-lt"/>
              <a:cs typeface="Andalus" panose="02020603050405020304" pitchFamily="18" charset="-78"/>
            </a:rPr>
            <a:t>Ideologi</a:t>
          </a:r>
          <a:r>
            <a:rPr lang="id-ID" sz="1800" kern="1200" dirty="0">
              <a:latin typeface="+mn-lt"/>
              <a:cs typeface="Andalus" panose="02020603050405020304" pitchFamily="18" charset="-78"/>
            </a:rPr>
            <a:t>:  sosialisme, marxisme dan komunisme.</a:t>
          </a:r>
        </a:p>
        <a:p>
          <a:pPr marL="0" lvl="0" indent="0" algn="l" defTabSz="800100">
            <a:lnSpc>
              <a:spcPct val="90000"/>
            </a:lnSpc>
            <a:spcBef>
              <a:spcPct val="0"/>
            </a:spcBef>
            <a:spcAft>
              <a:spcPct val="35000"/>
            </a:spcAft>
            <a:buNone/>
          </a:pPr>
          <a:r>
            <a:rPr lang="id-ID" sz="1800" kern="1200" dirty="0">
              <a:latin typeface="+mn-lt"/>
              <a:cs typeface="Andalus" panose="02020603050405020304" pitchFamily="18" charset="-78"/>
            </a:rPr>
            <a:t>Model yang digunakan adalah </a:t>
          </a:r>
          <a:r>
            <a:rPr lang="id-ID" sz="1800" b="1" kern="1200" dirty="0">
              <a:latin typeface="+mn-lt"/>
              <a:cs typeface="Andalus" panose="02020603050405020304" pitchFamily="18" charset="-78"/>
            </a:rPr>
            <a:t>model leotief </a:t>
          </a:r>
          <a:r>
            <a:rPr lang="id-ID" sz="1800" kern="1200" dirty="0">
              <a:latin typeface="+mn-lt"/>
              <a:cs typeface="Andalus" panose="02020603050405020304" pitchFamily="18" charset="-78"/>
            </a:rPr>
            <a:t>(sangat mengandalkan perencanaan terpusat.</a:t>
          </a:r>
        </a:p>
      </dsp:txBody>
      <dsp:txXfrm>
        <a:off x="5239066" y="413453"/>
        <a:ext cx="2616731" cy="4122947"/>
      </dsp:txXfrm>
    </dsp:sp>
    <dsp:sp modelId="{6C80A0A5-C9EB-4D07-83CA-E83B6A574367}">
      <dsp:nvSpPr>
        <dsp:cNvPr id="0" name=""/>
        <dsp:cNvSpPr/>
      </dsp:nvSpPr>
      <dsp:spPr>
        <a:xfrm>
          <a:off x="4049554" y="67880"/>
          <a:ext cx="1221715" cy="1199872"/>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id-ID" sz="1700" kern="1200" dirty="0"/>
            <a:t>Sistem Komando</a:t>
          </a:r>
        </a:p>
      </dsp:txBody>
      <dsp:txXfrm>
        <a:off x="4228470" y="243597"/>
        <a:ext cx="863883" cy="848438"/>
      </dsp:txXfrm>
    </dsp:sp>
    <dsp:sp modelId="{8D44409B-1262-44EE-96F5-55D2C545C3F4}">
      <dsp:nvSpPr>
        <dsp:cNvPr id="0" name=""/>
        <dsp:cNvSpPr/>
      </dsp:nvSpPr>
      <dsp:spPr>
        <a:xfrm>
          <a:off x="8643317" y="412462"/>
          <a:ext cx="2560480" cy="4120019"/>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marL="0" lvl="0" indent="0" algn="l" defTabSz="800100">
            <a:lnSpc>
              <a:spcPct val="90000"/>
            </a:lnSpc>
            <a:spcBef>
              <a:spcPct val="0"/>
            </a:spcBef>
            <a:spcAft>
              <a:spcPct val="35000"/>
            </a:spcAft>
            <a:buNone/>
          </a:pPr>
          <a:r>
            <a:rPr lang="id-ID" sz="1800" kern="1200" dirty="0">
              <a:latin typeface="+mn-lt"/>
              <a:cs typeface="Andalus" panose="02020603050405020304" pitchFamily="18" charset="-78"/>
            </a:rPr>
            <a:t>Mengandalkan interaksi kekuatan permintaan dan penawaran sebagai alat alokai yang efisien.</a:t>
          </a:r>
        </a:p>
        <a:p>
          <a:pPr marL="0" lvl="0" indent="0" algn="l" defTabSz="800100">
            <a:lnSpc>
              <a:spcPct val="90000"/>
            </a:lnSpc>
            <a:spcBef>
              <a:spcPct val="0"/>
            </a:spcBef>
            <a:spcAft>
              <a:spcPct val="35000"/>
            </a:spcAft>
            <a:buNone/>
          </a:pPr>
          <a:r>
            <a:rPr lang="id-ID" sz="1800" b="1" kern="1200" dirty="0">
              <a:latin typeface="+mn-lt"/>
              <a:cs typeface="Andalus" panose="02020603050405020304" pitchFamily="18" charset="-78"/>
            </a:rPr>
            <a:t>Indikator</a:t>
          </a:r>
          <a:r>
            <a:rPr lang="id-ID" sz="1800" kern="1200" dirty="0">
              <a:latin typeface="+mn-lt"/>
              <a:cs typeface="Andalus" panose="02020603050405020304" pitchFamily="18" charset="-78"/>
            </a:rPr>
            <a:t> : tingkat harga dan perubahannya.</a:t>
          </a:r>
        </a:p>
        <a:p>
          <a:pPr marL="0" lvl="0" indent="0" algn="l" defTabSz="800100">
            <a:lnSpc>
              <a:spcPct val="90000"/>
            </a:lnSpc>
            <a:spcBef>
              <a:spcPct val="0"/>
            </a:spcBef>
            <a:spcAft>
              <a:spcPct val="35000"/>
            </a:spcAft>
            <a:buNone/>
          </a:pPr>
          <a:r>
            <a:rPr lang="id-ID" sz="1800" b="1" kern="1200" dirty="0">
              <a:latin typeface="+mn-lt"/>
              <a:cs typeface="Andalus" panose="02020603050405020304" pitchFamily="18" charset="-78"/>
            </a:rPr>
            <a:t>Kelebihan</a:t>
          </a:r>
          <a:r>
            <a:rPr lang="id-ID" sz="1800" kern="1200" dirty="0">
              <a:latin typeface="+mn-lt"/>
              <a:cs typeface="Andalus" panose="02020603050405020304" pitchFamily="18" charset="-78"/>
            </a:rPr>
            <a:t> : kecilna peranan pemerintah, yg berarti menekan biaya birokrasi</a:t>
          </a:r>
        </a:p>
      </dsp:txBody>
      <dsp:txXfrm>
        <a:off x="9052994" y="412462"/>
        <a:ext cx="2150803" cy="4120019"/>
      </dsp:txXfrm>
    </dsp:sp>
    <dsp:sp modelId="{5C4DE56C-8240-42C7-9FAB-E431FDDA3832}">
      <dsp:nvSpPr>
        <dsp:cNvPr id="0" name=""/>
        <dsp:cNvSpPr/>
      </dsp:nvSpPr>
      <dsp:spPr>
        <a:xfrm>
          <a:off x="7491103" y="66716"/>
          <a:ext cx="1247059" cy="1259906"/>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id-ID" sz="1700" kern="1200" dirty="0"/>
            <a:t>Sistem Pasar</a:t>
          </a:r>
        </a:p>
      </dsp:txBody>
      <dsp:txXfrm>
        <a:off x="7673731" y="251225"/>
        <a:ext cx="881803" cy="8908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5C2E0-77ED-435F-8FCB-6FAF429142C3}">
      <dsp:nvSpPr>
        <dsp:cNvPr id="0" name=""/>
        <dsp:cNvSpPr/>
      </dsp:nvSpPr>
      <dsp:spPr>
        <a:xfrm>
          <a:off x="758506" y="432315"/>
          <a:ext cx="8658147" cy="4292189"/>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lvl="0" algn="l" defTabSz="800100">
            <a:lnSpc>
              <a:spcPct val="90000"/>
            </a:lnSpc>
            <a:spcBef>
              <a:spcPct val="0"/>
            </a:spcBef>
            <a:spcAft>
              <a:spcPct val="35000"/>
            </a:spcAft>
            <a:buNone/>
          </a:pPr>
          <a:r>
            <a:rPr lang="id-ID" sz="1800" kern="1200" dirty="0">
              <a:latin typeface="+mn-lt"/>
              <a:cs typeface="Andalus" panose="02020603050405020304" pitchFamily="18" charset="-78"/>
            </a:rPr>
            <a:t>Dimana</a:t>
          </a:r>
          <a:r>
            <a:rPr lang="id-ID" sz="1800" kern="1200" baseline="0" dirty="0">
              <a:latin typeface="+mn-lt"/>
              <a:cs typeface="Andalus" panose="02020603050405020304" pitchFamily="18" charset="-78"/>
            </a:rPr>
            <a:t> aset atau faktor produksi dimiliki swata atau individu.</a:t>
          </a:r>
        </a:p>
        <a:p>
          <a:pPr lvl="0" algn="l" defTabSz="800100">
            <a:lnSpc>
              <a:spcPct val="90000"/>
            </a:lnSpc>
            <a:spcBef>
              <a:spcPct val="0"/>
            </a:spcBef>
            <a:spcAft>
              <a:spcPct val="35000"/>
            </a:spcAft>
            <a:buNone/>
          </a:pPr>
          <a:r>
            <a:rPr lang="id-ID" sz="1800" b="1" kern="1200" baseline="0" dirty="0">
              <a:latin typeface="+mn-lt"/>
              <a:cs typeface="Andalus" panose="02020603050405020304" pitchFamily="18" charset="-78"/>
            </a:rPr>
            <a:t>Tujuan</a:t>
          </a:r>
          <a:r>
            <a:rPr lang="id-ID" sz="1800" kern="1200" baseline="0" dirty="0">
              <a:latin typeface="+mn-lt"/>
              <a:cs typeface="Andalus" panose="02020603050405020304" pitchFamily="18" charset="-78"/>
            </a:rPr>
            <a:t> : memperoleh laba</a:t>
          </a:r>
        </a:p>
        <a:p>
          <a:pPr marL="268288" lvl="0" indent="-268288" algn="l" defTabSz="800100">
            <a:lnSpc>
              <a:spcPct val="90000"/>
            </a:lnSpc>
            <a:spcBef>
              <a:spcPct val="0"/>
            </a:spcBef>
            <a:spcAft>
              <a:spcPct val="35000"/>
            </a:spcAft>
            <a:buNone/>
          </a:pPr>
          <a:r>
            <a:rPr lang="id-ID" sz="1800" kern="1200" baseline="0" dirty="0">
              <a:latin typeface="+mn-lt"/>
              <a:cs typeface="Andalus" panose="02020603050405020304" pitchFamily="18" charset="-78"/>
            </a:rPr>
            <a:t>1. Kapitalisme awal (abad 17 sampai awal abad 20) </a:t>
          </a:r>
        </a:p>
        <a:p>
          <a:pPr marL="268288" lvl="0" indent="0" algn="l" defTabSz="800100">
            <a:lnSpc>
              <a:spcPct val="90000"/>
            </a:lnSpc>
            <a:spcBef>
              <a:spcPct val="0"/>
            </a:spcBef>
            <a:spcAft>
              <a:spcPct val="35000"/>
            </a:spcAft>
            <a:buNone/>
          </a:pPr>
          <a:r>
            <a:rPr lang="id-ID" sz="1800" kern="1200" baseline="0" dirty="0">
              <a:latin typeface="+mn-lt"/>
              <a:cs typeface="Andalus" panose="02020603050405020304" pitchFamily="18" charset="-78"/>
            </a:rPr>
            <a:t>Nilai-nilai dominan : individulaisme, kemajuan material dan rasionalitas.</a:t>
          </a:r>
        </a:p>
        <a:p>
          <a:pPr marL="268288" lvl="0" indent="-268288" algn="l" defTabSz="800100">
            <a:lnSpc>
              <a:spcPct val="90000"/>
            </a:lnSpc>
            <a:spcBef>
              <a:spcPct val="0"/>
            </a:spcBef>
            <a:spcAft>
              <a:spcPct val="35000"/>
            </a:spcAft>
            <a:buNone/>
          </a:pPr>
          <a:r>
            <a:rPr lang="id-ID" sz="1800" kern="1200" baseline="0" dirty="0">
              <a:latin typeface="+mn-lt"/>
              <a:cs typeface="Andalus" panose="02020603050405020304" pitchFamily="18" charset="-78"/>
            </a:rPr>
            <a:t>2. Kapitalisme modern : penyempurnaan sistem kapitalis. Memasukkan pentingnya peran pemerintah.</a:t>
          </a:r>
        </a:p>
        <a:p>
          <a:pPr marL="268288" lvl="0" indent="-268288" algn="l" defTabSz="800100">
            <a:lnSpc>
              <a:spcPct val="90000"/>
            </a:lnSpc>
            <a:spcBef>
              <a:spcPct val="0"/>
            </a:spcBef>
            <a:spcAft>
              <a:spcPct val="35000"/>
            </a:spcAft>
            <a:buNone/>
          </a:pPr>
          <a:r>
            <a:rPr lang="id-ID" sz="1800" kern="1200" baseline="0" dirty="0">
              <a:latin typeface="+mn-lt"/>
              <a:cs typeface="Andalus" panose="02020603050405020304" pitchFamily="18" charset="-78"/>
            </a:rPr>
            <a:t>3. intitusi-institusi ekonomi kapitalis: hak kepemilikan, keuntungan, konsumerisme, kompetisi dan harga.</a:t>
          </a:r>
        </a:p>
        <a:p>
          <a:pPr lvl="0" algn="l" defTabSz="800100">
            <a:lnSpc>
              <a:spcPct val="90000"/>
            </a:lnSpc>
            <a:spcBef>
              <a:spcPct val="0"/>
            </a:spcBef>
            <a:spcAft>
              <a:spcPct val="35000"/>
            </a:spcAft>
            <a:buNone/>
          </a:pPr>
          <a:r>
            <a:rPr lang="id-ID" sz="1800" kern="1200" baseline="0" dirty="0">
              <a:latin typeface="+mn-lt"/>
              <a:cs typeface="Andalus" panose="02020603050405020304" pitchFamily="18" charset="-78"/>
            </a:rPr>
            <a:t>4. Kekuatan dan keterbatasan perekonomian kapitalis</a:t>
          </a:r>
        </a:p>
        <a:p>
          <a:pPr marL="268288" lvl="0" indent="0" algn="l" defTabSz="800100">
            <a:lnSpc>
              <a:spcPct val="90000"/>
            </a:lnSpc>
            <a:spcBef>
              <a:spcPct val="0"/>
            </a:spcBef>
            <a:spcAft>
              <a:spcPct val="35000"/>
            </a:spcAft>
            <a:buNone/>
          </a:pPr>
          <a:r>
            <a:rPr lang="id-ID" sz="1800" kern="1200" baseline="0" dirty="0">
              <a:latin typeface="+mn-lt"/>
              <a:cs typeface="Andalus" panose="02020603050405020304" pitchFamily="18" charset="-78"/>
            </a:rPr>
            <a:t>Kelemahan : persaingan bebas, ada saling mengorbankan dan memdorong kebijkan imperialis.</a:t>
          </a:r>
          <a:endParaRPr lang="id-ID" sz="1800" kern="1200" dirty="0">
            <a:latin typeface="+mn-lt"/>
            <a:cs typeface="Andalus" panose="02020603050405020304" pitchFamily="18" charset="-78"/>
          </a:endParaRPr>
        </a:p>
      </dsp:txBody>
      <dsp:txXfrm>
        <a:off x="2143809" y="432315"/>
        <a:ext cx="7272844" cy="4292189"/>
      </dsp:txXfrm>
    </dsp:sp>
    <dsp:sp modelId="{6451C9CF-7751-4AC7-8767-F29C66F54EC6}">
      <dsp:nvSpPr>
        <dsp:cNvPr id="0" name=""/>
        <dsp:cNvSpPr/>
      </dsp:nvSpPr>
      <dsp:spPr>
        <a:xfrm>
          <a:off x="0" y="321"/>
          <a:ext cx="1871933" cy="1898124"/>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r>
            <a:rPr lang="id-ID" sz="3000" kern="1200" dirty="0"/>
            <a:t>Sistem Kapitalis</a:t>
          </a:r>
        </a:p>
      </dsp:txBody>
      <dsp:txXfrm>
        <a:off x="274138" y="278295"/>
        <a:ext cx="1323657" cy="13421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5C2E0-77ED-435F-8FCB-6FAF429142C3}">
      <dsp:nvSpPr>
        <dsp:cNvPr id="0" name=""/>
        <dsp:cNvSpPr/>
      </dsp:nvSpPr>
      <dsp:spPr>
        <a:xfrm>
          <a:off x="1579504" y="360037"/>
          <a:ext cx="8967709" cy="4292771"/>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28016" rIns="128016" bIns="128016" numCol="1" spcCol="1270" anchor="ctr" anchorCtr="0">
          <a:noAutofit/>
        </a:bodyPr>
        <a:lstStyle/>
        <a:p>
          <a:pPr marL="0" lvl="0" indent="0" algn="l" defTabSz="800100">
            <a:lnSpc>
              <a:spcPct val="90000"/>
            </a:lnSpc>
            <a:spcBef>
              <a:spcPct val="0"/>
            </a:spcBef>
            <a:spcAft>
              <a:spcPct val="35000"/>
            </a:spcAft>
            <a:buNone/>
          </a:pPr>
          <a:endParaRPr lang="id-ID" sz="1800" kern="1200" dirty="0">
            <a:latin typeface="+mn-lt"/>
            <a:cs typeface="Andalus" panose="02020603050405020304" pitchFamily="18" charset="-78"/>
          </a:endParaRPr>
        </a:p>
      </dsp:txBody>
      <dsp:txXfrm>
        <a:off x="3014337" y="360037"/>
        <a:ext cx="7532875" cy="4292771"/>
      </dsp:txXfrm>
    </dsp:sp>
    <dsp:sp modelId="{6451C9CF-7751-4AC7-8767-F29C66F54EC6}">
      <dsp:nvSpPr>
        <dsp:cNvPr id="0" name=""/>
        <dsp:cNvSpPr/>
      </dsp:nvSpPr>
      <dsp:spPr>
        <a:xfrm>
          <a:off x="174129" y="0"/>
          <a:ext cx="1872187" cy="1898382"/>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r>
            <a:rPr lang="id-ID" sz="3000" kern="1200" dirty="0"/>
            <a:t>Sistem Kapitalis</a:t>
          </a:r>
        </a:p>
      </dsp:txBody>
      <dsp:txXfrm>
        <a:off x="448304" y="278012"/>
        <a:ext cx="1323837" cy="13423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5C2E0-77ED-435F-8FCB-6FAF429142C3}">
      <dsp:nvSpPr>
        <dsp:cNvPr id="0" name=""/>
        <dsp:cNvSpPr/>
      </dsp:nvSpPr>
      <dsp:spPr>
        <a:xfrm>
          <a:off x="1224134" y="432052"/>
          <a:ext cx="8659322" cy="4292771"/>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pPr>
          <a:r>
            <a:rPr lang="id-ID" sz="2000" kern="1200" dirty="0">
              <a:latin typeface="+mn-lt"/>
              <a:cs typeface="Andalus" panose="02020603050405020304" pitchFamily="18" charset="-78"/>
            </a:rPr>
            <a:t>Kebijakan</a:t>
          </a:r>
          <a:r>
            <a:rPr lang="id-ID" sz="2000" kern="1200" baseline="0" dirty="0">
              <a:latin typeface="+mn-lt"/>
              <a:cs typeface="Andalus" panose="02020603050405020304" pitchFamily="18" charset="-78"/>
            </a:rPr>
            <a:t> Kapitalis di Indonesia:</a:t>
          </a: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a:p>
          <a:pPr marL="0" lvl="0" indent="0" algn="l" defTabSz="889000">
            <a:lnSpc>
              <a:spcPct val="90000"/>
            </a:lnSpc>
            <a:spcBef>
              <a:spcPct val="0"/>
            </a:spcBef>
            <a:spcAft>
              <a:spcPct val="35000"/>
            </a:spcAft>
            <a:buNone/>
          </a:pPr>
          <a:endParaRPr lang="id-ID" sz="1800" kern="1200" baseline="0" dirty="0">
            <a:latin typeface="+mn-lt"/>
            <a:cs typeface="Andalus" panose="02020603050405020304" pitchFamily="18" charset="-78"/>
          </a:endParaRPr>
        </a:p>
      </dsp:txBody>
      <dsp:txXfrm>
        <a:off x="2609625" y="432052"/>
        <a:ext cx="7273830" cy="4292771"/>
      </dsp:txXfrm>
    </dsp:sp>
    <dsp:sp modelId="{6451C9CF-7751-4AC7-8767-F29C66F54EC6}">
      <dsp:nvSpPr>
        <dsp:cNvPr id="0" name=""/>
        <dsp:cNvSpPr/>
      </dsp:nvSpPr>
      <dsp:spPr>
        <a:xfrm>
          <a:off x="288029" y="0"/>
          <a:ext cx="1872187" cy="1898382"/>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r>
            <a:rPr lang="id-ID" sz="3000" kern="1200" dirty="0"/>
            <a:t>Sistem Kapitalis</a:t>
          </a:r>
        </a:p>
      </dsp:txBody>
      <dsp:txXfrm>
        <a:off x="562204" y="278012"/>
        <a:ext cx="1323837" cy="134235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5C2E0-77ED-435F-8FCB-6FAF429142C3}">
      <dsp:nvSpPr>
        <dsp:cNvPr id="0" name=""/>
        <dsp:cNvSpPr/>
      </dsp:nvSpPr>
      <dsp:spPr>
        <a:xfrm>
          <a:off x="808384" y="319948"/>
          <a:ext cx="7810585" cy="4292078"/>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13792" rIns="113792" bIns="113792" numCol="1" spcCol="1270" anchor="ctr" anchorCtr="0">
          <a:noAutofit/>
        </a:bodyPr>
        <a:lstStyle/>
        <a:p>
          <a:pPr lvl="0" algn="just" defTabSz="711200">
            <a:lnSpc>
              <a:spcPct val="90000"/>
            </a:lnSpc>
            <a:spcBef>
              <a:spcPct val="0"/>
            </a:spcBef>
            <a:spcAft>
              <a:spcPct val="35000"/>
            </a:spcAft>
            <a:buNone/>
          </a:pPr>
          <a:r>
            <a:rPr lang="id-ID" sz="1600" kern="1200" dirty="0"/>
            <a:t>Kemakmuran individu hanya mungkin tercapai jika berfondasikan kemakmuran bersama. Sebagian besar kepemilikan aset ekonomi merupakan kepemilikan sosial.</a:t>
          </a:r>
        </a:p>
        <a:p>
          <a:pPr lvl="0" algn="l" defTabSz="711200">
            <a:lnSpc>
              <a:spcPct val="90000"/>
            </a:lnSpc>
            <a:spcBef>
              <a:spcPct val="0"/>
            </a:spcBef>
            <a:spcAft>
              <a:spcPct val="35000"/>
            </a:spcAft>
            <a:buNone/>
            <a:tabLst>
              <a:tab pos="268288" algn="l"/>
            </a:tabLst>
          </a:pPr>
          <a:r>
            <a:rPr lang="id-ID" sz="1600" kern="1200" dirty="0"/>
            <a:t>1. 	Sosialisme marxisme :</a:t>
          </a:r>
        </a:p>
        <a:p>
          <a:pPr marL="268288" lvl="0" indent="0" algn="l" defTabSz="711200">
            <a:lnSpc>
              <a:spcPct val="90000"/>
            </a:lnSpc>
            <a:spcBef>
              <a:spcPct val="0"/>
            </a:spcBef>
            <a:spcAft>
              <a:spcPct val="35000"/>
            </a:spcAft>
            <a:buNone/>
            <a:tabLst>
              <a:tab pos="268288" algn="l"/>
            </a:tabLst>
          </a:pPr>
          <a:r>
            <a:rPr lang="id-ID" sz="1600" kern="1200" dirty="0"/>
            <a:t>Perkembangan masyarakat ekonomi dibagi menjadi :</a:t>
          </a:r>
        </a:p>
        <a:p>
          <a:pPr marL="538163" lvl="0" indent="-269875" algn="l" defTabSz="711200">
            <a:lnSpc>
              <a:spcPct val="90000"/>
            </a:lnSpc>
            <a:spcBef>
              <a:spcPct val="0"/>
            </a:spcBef>
            <a:spcAft>
              <a:spcPct val="35000"/>
            </a:spcAft>
            <a:buNone/>
            <a:tabLst>
              <a:tab pos="538163" algn="l"/>
            </a:tabLst>
          </a:pPr>
          <a:r>
            <a:rPr lang="id-ID" sz="1600" kern="1200" dirty="0"/>
            <a:t>a. 	Komunisme awal : kondisi awal yang sangat sederhana, dimana masyarakat yang sangat komunal (kekeluargaan dimana semua aset yang ada adalah milik bersama.</a:t>
          </a:r>
        </a:p>
        <a:p>
          <a:pPr marL="538163" lvl="0" indent="-269875" algn="l" defTabSz="711200">
            <a:lnSpc>
              <a:spcPct val="90000"/>
            </a:lnSpc>
            <a:spcBef>
              <a:spcPct val="0"/>
            </a:spcBef>
            <a:spcAft>
              <a:spcPct val="35000"/>
            </a:spcAft>
            <a:buNone/>
            <a:tabLst>
              <a:tab pos="538163" algn="l"/>
            </a:tabLst>
          </a:pPr>
          <a:r>
            <a:rPr lang="id-ID" sz="1600" kern="1200" dirty="0"/>
            <a:t>b. 	Perbudakan : sekelompok kecil manusia memperbudak manusia lainnya</a:t>
          </a:r>
        </a:p>
        <a:p>
          <a:pPr marL="538163" lvl="0" indent="-269875" algn="l" defTabSz="711200">
            <a:lnSpc>
              <a:spcPct val="90000"/>
            </a:lnSpc>
            <a:spcBef>
              <a:spcPct val="0"/>
            </a:spcBef>
            <a:spcAft>
              <a:spcPct val="35000"/>
            </a:spcAft>
            <a:buNone/>
            <a:tabLst>
              <a:tab pos="538163" algn="l"/>
            </a:tabLst>
          </a:pPr>
          <a:r>
            <a:rPr lang="id-ID" sz="1600" kern="1200" dirty="0"/>
            <a:t>c. 	Feodal : segelintir manusia berkuasa dan bertindak seolah-olah wakil Tuhan di bumi ini</a:t>
          </a:r>
        </a:p>
        <a:p>
          <a:pPr marL="538163" lvl="0" indent="-269875" algn="l" defTabSz="711200">
            <a:lnSpc>
              <a:spcPct val="90000"/>
            </a:lnSpc>
            <a:spcBef>
              <a:spcPct val="0"/>
            </a:spcBef>
            <a:spcAft>
              <a:spcPct val="35000"/>
            </a:spcAft>
            <a:buNone/>
            <a:tabLst>
              <a:tab pos="538163" algn="l"/>
            </a:tabLst>
          </a:pPr>
          <a:r>
            <a:rPr lang="id-ID" sz="1600" kern="1200" dirty="0"/>
            <a:t>d.	Kapitalis : puncak perkembangan yang paling buruk </a:t>
          </a:r>
        </a:p>
        <a:p>
          <a:pPr marL="538163" lvl="0" indent="-269875" algn="l" defTabSz="711200">
            <a:lnSpc>
              <a:spcPct val="90000"/>
            </a:lnSpc>
            <a:spcBef>
              <a:spcPct val="0"/>
            </a:spcBef>
            <a:spcAft>
              <a:spcPct val="35000"/>
            </a:spcAft>
            <a:buNone/>
            <a:tabLst>
              <a:tab pos="538163" algn="l"/>
            </a:tabLst>
          </a:pPr>
          <a:r>
            <a:rPr lang="id-ID" sz="1600" kern="1200" dirty="0"/>
            <a:t>e.	Sosialisme : aset ekonomi telah men jadi milik bersama</a:t>
          </a:r>
        </a:p>
        <a:p>
          <a:pPr marL="538163" lvl="0" indent="-269875" algn="l" defTabSz="711200">
            <a:lnSpc>
              <a:spcPct val="90000"/>
            </a:lnSpc>
            <a:spcBef>
              <a:spcPct val="0"/>
            </a:spcBef>
            <a:spcAft>
              <a:spcPct val="35000"/>
            </a:spcAft>
            <a:buNone/>
            <a:tabLst>
              <a:tab pos="538163" algn="l"/>
            </a:tabLst>
          </a:pPr>
          <a:r>
            <a:rPr lang="id-ID" sz="1600" kern="1200" dirty="0"/>
            <a:t>f.	Komunisme : kematangan sistem sosial ekonomi</a:t>
          </a:r>
        </a:p>
      </dsp:txBody>
      <dsp:txXfrm>
        <a:off x="2058077" y="319948"/>
        <a:ext cx="6560891" cy="4292078"/>
      </dsp:txXfrm>
    </dsp:sp>
    <dsp:sp modelId="{6451C9CF-7751-4AC7-8767-F29C66F54EC6}">
      <dsp:nvSpPr>
        <dsp:cNvPr id="0" name=""/>
        <dsp:cNvSpPr/>
      </dsp:nvSpPr>
      <dsp:spPr>
        <a:xfrm>
          <a:off x="0" y="72384"/>
          <a:ext cx="1871885" cy="1898075"/>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r>
            <a:rPr lang="id-ID" sz="3500" kern="1200" dirty="0"/>
            <a:t>Sistem Sosialis</a:t>
          </a:r>
        </a:p>
      </dsp:txBody>
      <dsp:txXfrm>
        <a:off x="274131" y="350351"/>
        <a:ext cx="1323623" cy="134214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5C2E0-77ED-435F-8FCB-6FAF429142C3}">
      <dsp:nvSpPr>
        <dsp:cNvPr id="0" name=""/>
        <dsp:cNvSpPr/>
      </dsp:nvSpPr>
      <dsp:spPr>
        <a:xfrm>
          <a:off x="752519" y="360037"/>
          <a:ext cx="8552695" cy="4292771"/>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56464" rIns="156464" bIns="156464" numCol="1" spcCol="1270" anchor="ctr" anchorCtr="0">
          <a:noAutofit/>
        </a:bodyPr>
        <a:lstStyle/>
        <a:p>
          <a:pPr lvl="0" algn="l" defTabSz="977900">
            <a:lnSpc>
              <a:spcPct val="90000"/>
            </a:lnSpc>
            <a:spcBef>
              <a:spcPct val="0"/>
            </a:spcBef>
            <a:spcAft>
              <a:spcPct val="35000"/>
            </a:spcAft>
            <a:buNone/>
            <a:tabLst>
              <a:tab pos="268288" algn="l"/>
            </a:tabLst>
          </a:pPr>
          <a:r>
            <a:rPr lang="id-ID" sz="2200" kern="1200" dirty="0"/>
            <a:t>2. </a:t>
          </a:r>
          <a:r>
            <a:rPr lang="id-ID" sz="2000" kern="1200" dirty="0"/>
            <a:t>Sosialisme komunisme :</a:t>
          </a:r>
        </a:p>
        <a:p>
          <a:pPr marL="268288" lvl="0" indent="0" algn="l" defTabSz="977900">
            <a:lnSpc>
              <a:spcPct val="90000"/>
            </a:lnSpc>
            <a:spcBef>
              <a:spcPct val="0"/>
            </a:spcBef>
            <a:spcAft>
              <a:spcPct val="35000"/>
            </a:spcAft>
            <a:buNone/>
            <a:tabLst>
              <a:tab pos="268288" algn="l"/>
            </a:tabLst>
          </a:pPr>
          <a:r>
            <a:rPr lang="id-ID" sz="2000" kern="1200" dirty="0"/>
            <a:t>Kondisi masyarakat ideal yang kelak akan dicapai oleh masyarakat. Setelah melalui tahap-tahap evolusi sosial ekonomi.</a:t>
          </a:r>
        </a:p>
        <a:p>
          <a:pPr marL="268288" lvl="0" indent="0" algn="l" defTabSz="977900">
            <a:lnSpc>
              <a:spcPct val="90000"/>
            </a:lnSpc>
            <a:spcBef>
              <a:spcPct val="0"/>
            </a:spcBef>
            <a:spcAft>
              <a:spcPct val="35000"/>
            </a:spcAft>
            <a:buNone/>
            <a:tabLst>
              <a:tab pos="268288" algn="l"/>
            </a:tabLst>
          </a:pPr>
          <a:r>
            <a:rPr lang="id-ID" sz="2000" kern="1200" dirty="0"/>
            <a:t>Menurut Lenin mempercepat proses terbentuknya masyarakat yang diimpikan hanya mungkin jika:</a:t>
          </a:r>
        </a:p>
        <a:p>
          <a:pPr marL="268288" lvl="0" indent="0" algn="l" defTabSz="977900">
            <a:lnSpc>
              <a:spcPct val="90000"/>
            </a:lnSpc>
            <a:spcBef>
              <a:spcPct val="0"/>
            </a:spcBef>
            <a:spcAft>
              <a:spcPct val="35000"/>
            </a:spcAft>
            <a:buNone/>
            <a:tabLst>
              <a:tab pos="268288" algn="l"/>
            </a:tabLst>
          </a:pPr>
          <a:r>
            <a:rPr lang="id-ID" sz="2000" kern="1200" dirty="0"/>
            <a:t>a. Mereka memegang kekuatan mutlak.</a:t>
          </a:r>
        </a:p>
        <a:p>
          <a:pPr marL="268288" lvl="0" indent="0" algn="l" defTabSz="977900">
            <a:lnSpc>
              <a:spcPct val="90000"/>
            </a:lnSpc>
            <a:spcBef>
              <a:spcPct val="0"/>
            </a:spcBef>
            <a:spcAft>
              <a:spcPct val="35000"/>
            </a:spcAft>
            <a:buNone/>
            <a:tabLst>
              <a:tab pos="268288" algn="l"/>
            </a:tabLst>
          </a:pPr>
          <a:r>
            <a:rPr lang="id-ID" sz="2000" kern="1200" dirty="0"/>
            <a:t>b. Menghancurkan pusat-pusat kekuatan kapitalis</a:t>
          </a:r>
        </a:p>
        <a:p>
          <a:pPr marL="268288" lvl="0" indent="0" algn="l" defTabSz="977900">
            <a:lnSpc>
              <a:spcPct val="90000"/>
            </a:lnSpc>
            <a:spcBef>
              <a:spcPct val="0"/>
            </a:spcBef>
            <a:spcAft>
              <a:spcPct val="35000"/>
            </a:spcAft>
            <a:buNone/>
            <a:tabLst>
              <a:tab pos="268288" algn="l"/>
            </a:tabLst>
          </a:pPr>
          <a:r>
            <a:rPr lang="id-ID" sz="2000" kern="1200" dirty="0"/>
            <a:t>c. Militer kuat maka industri harus kuat</a:t>
          </a:r>
        </a:p>
        <a:p>
          <a:pPr marL="268288" lvl="0" indent="0" algn="l" defTabSz="977900">
            <a:lnSpc>
              <a:spcPct val="90000"/>
            </a:lnSpc>
            <a:spcBef>
              <a:spcPct val="0"/>
            </a:spcBef>
            <a:spcAft>
              <a:spcPct val="35000"/>
            </a:spcAft>
            <a:buNone/>
            <a:tabLst>
              <a:tab pos="268288" algn="l"/>
            </a:tabLst>
          </a:pPr>
          <a:r>
            <a:rPr lang="id-ID" sz="2000" kern="1200" dirty="0"/>
            <a:t>d. Menyebarkan ajaran komunis ke seluruh dunia</a:t>
          </a:r>
        </a:p>
      </dsp:txBody>
      <dsp:txXfrm>
        <a:off x="2120951" y="360037"/>
        <a:ext cx="7184264" cy="4292771"/>
      </dsp:txXfrm>
    </dsp:sp>
    <dsp:sp modelId="{6451C9CF-7751-4AC7-8767-F29C66F54EC6}">
      <dsp:nvSpPr>
        <dsp:cNvPr id="0" name=""/>
        <dsp:cNvSpPr/>
      </dsp:nvSpPr>
      <dsp:spPr>
        <a:xfrm>
          <a:off x="0" y="72012"/>
          <a:ext cx="1872187" cy="1898382"/>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r>
            <a:rPr lang="id-ID" sz="3500" kern="1200" dirty="0"/>
            <a:t>Sistem Sosialis</a:t>
          </a:r>
        </a:p>
      </dsp:txBody>
      <dsp:txXfrm>
        <a:off x="274175" y="350024"/>
        <a:ext cx="1323837" cy="134235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5C2E0-77ED-435F-8FCB-6FAF429142C3}">
      <dsp:nvSpPr>
        <dsp:cNvPr id="0" name=""/>
        <dsp:cNvSpPr/>
      </dsp:nvSpPr>
      <dsp:spPr>
        <a:xfrm>
          <a:off x="752519" y="360037"/>
          <a:ext cx="8552695" cy="4292771"/>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lvl="0" algn="l" defTabSz="889000">
            <a:lnSpc>
              <a:spcPct val="90000"/>
            </a:lnSpc>
            <a:spcBef>
              <a:spcPct val="0"/>
            </a:spcBef>
            <a:spcAft>
              <a:spcPct val="35000"/>
            </a:spcAft>
            <a:buNone/>
            <a:tabLst>
              <a:tab pos="268288" algn="l"/>
            </a:tabLst>
          </a:pPr>
          <a:r>
            <a:rPr lang="id-ID" sz="2000" kern="1200" dirty="0"/>
            <a:t>Kelemahan-kelemahan sistem sosialis:</a:t>
          </a:r>
        </a:p>
        <a:p>
          <a:pPr lvl="0" algn="l" defTabSz="889000">
            <a:lnSpc>
              <a:spcPct val="90000"/>
            </a:lnSpc>
            <a:spcBef>
              <a:spcPct val="0"/>
            </a:spcBef>
            <a:spcAft>
              <a:spcPct val="35000"/>
            </a:spcAft>
            <a:buNone/>
            <a:tabLst>
              <a:tab pos="268288" algn="l"/>
            </a:tabLst>
          </a:pPr>
          <a:r>
            <a:rPr lang="id-ID" sz="2000" kern="1200" dirty="0"/>
            <a:t>1. </a:t>
          </a:r>
          <a:r>
            <a:rPr lang="sv-SE" sz="2000" kern="1200" dirty="0"/>
            <a:t>Teori pertentangan kelas tidak berlaku umum </a:t>
          </a:r>
        </a:p>
        <a:p>
          <a:pPr marL="268288" lvl="0" indent="-268288" algn="l" defTabSz="889000">
            <a:lnSpc>
              <a:spcPct val="90000"/>
            </a:lnSpc>
            <a:spcBef>
              <a:spcPct val="0"/>
            </a:spcBef>
            <a:spcAft>
              <a:spcPct val="35000"/>
            </a:spcAft>
            <a:buNone/>
          </a:pPr>
          <a:r>
            <a:rPr lang="id-ID" sz="2000" kern="1200" dirty="0"/>
            <a:t>2. </a:t>
          </a:r>
          <a:r>
            <a:rPr lang="en-US" sz="2000" kern="1200" dirty="0" err="1"/>
            <a:t>Tidak</a:t>
          </a:r>
          <a:r>
            <a:rPr lang="en-US" sz="2000" kern="1200" dirty="0"/>
            <a:t> </a:t>
          </a:r>
          <a:r>
            <a:rPr lang="en-US" sz="2000" kern="1200" dirty="0" err="1"/>
            <a:t>ada</a:t>
          </a:r>
          <a:r>
            <a:rPr lang="en-US" sz="2000" kern="1200" dirty="0"/>
            <a:t> </a:t>
          </a:r>
          <a:r>
            <a:rPr lang="en-US" sz="2000" kern="1200" dirty="0" err="1"/>
            <a:t>kebebasan</a:t>
          </a:r>
          <a:r>
            <a:rPr lang="en-US" sz="2000" kern="1200" dirty="0"/>
            <a:t> </a:t>
          </a:r>
          <a:r>
            <a:rPr lang="en-US" sz="2000" kern="1200" dirty="0" err="1"/>
            <a:t>memilih</a:t>
          </a:r>
          <a:r>
            <a:rPr lang="en-US" sz="2000" kern="1200" dirty="0"/>
            <a:t> </a:t>
          </a:r>
          <a:r>
            <a:rPr lang="en-US" sz="2000" kern="1200" dirty="0" err="1"/>
            <a:t>pekerjaan</a:t>
          </a:r>
          <a:r>
            <a:rPr lang="en-US" sz="2000" kern="1200" dirty="0"/>
            <a:t> (</a:t>
          </a:r>
          <a:r>
            <a:rPr lang="sv-SE" sz="2000" kern="1200" dirty="0"/>
            <a:t>Maka kreativitas masyarakat tehambat, produktivitas menurun, produksi dan perekonomian akan mandeg).</a:t>
          </a:r>
          <a:endParaRPr lang="id-ID" sz="2000" kern="1200" dirty="0"/>
        </a:p>
        <a:p>
          <a:pPr marL="268288" lvl="0" indent="-268288" algn="l" defTabSz="889000">
            <a:lnSpc>
              <a:spcPct val="90000"/>
            </a:lnSpc>
            <a:spcBef>
              <a:spcPct val="0"/>
            </a:spcBef>
            <a:spcAft>
              <a:spcPct val="35000"/>
            </a:spcAft>
            <a:buNone/>
          </a:pPr>
          <a:r>
            <a:rPr lang="id-ID" sz="2000" kern="1200" dirty="0"/>
            <a:t>3. </a:t>
          </a:r>
          <a:r>
            <a:rPr lang="sv-SE" sz="2000" kern="1200" dirty="0"/>
            <a:t>Tidak ada insentive untuk kerja keras (Maka tidak ada dorongan untuk bekerja lebih baik, prestasi dan produksi menurun, ekonomi mundur).</a:t>
          </a:r>
        </a:p>
        <a:p>
          <a:pPr marL="268288" lvl="0" indent="-268288" algn="l" defTabSz="889000">
            <a:lnSpc>
              <a:spcPct val="90000"/>
            </a:lnSpc>
            <a:spcBef>
              <a:spcPct val="0"/>
            </a:spcBef>
            <a:spcAft>
              <a:spcPct val="35000"/>
            </a:spcAft>
            <a:buNone/>
          </a:pPr>
          <a:r>
            <a:rPr lang="id-ID" sz="2000" kern="1200" dirty="0"/>
            <a:t>4. </a:t>
          </a:r>
          <a:r>
            <a:rPr lang="en-US" sz="2000" kern="1200" dirty="0" err="1"/>
            <a:t>Tidak</a:t>
          </a:r>
          <a:r>
            <a:rPr lang="en-US" sz="2000" kern="1200" dirty="0"/>
            <a:t> </a:t>
          </a:r>
          <a:r>
            <a:rPr lang="en-US" sz="2000" kern="1200" dirty="0" err="1"/>
            <a:t>menjelaskan</a:t>
          </a:r>
          <a:r>
            <a:rPr lang="en-US" sz="2000" kern="1200" dirty="0"/>
            <a:t> </a:t>
          </a:r>
          <a:r>
            <a:rPr lang="en-US" sz="2000" kern="1200" dirty="0" err="1"/>
            <a:t>bagaimana</a:t>
          </a:r>
          <a:r>
            <a:rPr lang="en-US" sz="2000" kern="1200" dirty="0"/>
            <a:t> </a:t>
          </a:r>
          <a:r>
            <a:rPr lang="en-US" sz="2000" kern="1200" dirty="0" err="1"/>
            <a:t>mekanisme</a:t>
          </a:r>
          <a:r>
            <a:rPr lang="en-US" sz="2000" kern="1200" dirty="0"/>
            <a:t> </a:t>
          </a:r>
          <a:r>
            <a:rPr lang="en-US" sz="2000" kern="1200" dirty="0" err="1"/>
            <a:t>ekonomi</a:t>
          </a:r>
          <a:r>
            <a:rPr lang="en-US" sz="2000" kern="1200" dirty="0"/>
            <a:t> (Karl Marx </a:t>
          </a:r>
          <a:r>
            <a:rPr lang="en-US" sz="2000" kern="1200" dirty="0" err="1"/>
            <a:t>hanya</a:t>
          </a:r>
          <a:r>
            <a:rPr lang="en-US" sz="2000" kern="1200" dirty="0"/>
            <a:t> </a:t>
          </a:r>
          <a:r>
            <a:rPr lang="en-US" sz="2000" kern="1200" dirty="0" err="1"/>
            <a:t>mengkritik</a:t>
          </a:r>
          <a:r>
            <a:rPr lang="en-US" sz="2000" kern="1200" dirty="0"/>
            <a:t> </a:t>
          </a:r>
          <a:r>
            <a:rPr lang="en-US" sz="2000" kern="1200" dirty="0" err="1"/>
            <a:t>keburukan</a:t>
          </a:r>
          <a:r>
            <a:rPr lang="en-US" sz="2000" kern="1200" dirty="0"/>
            <a:t> </a:t>
          </a:r>
          <a:r>
            <a:rPr lang="en-US" sz="2000" kern="1200" dirty="0" err="1"/>
            <a:t>kapitalisme</a:t>
          </a:r>
          <a:r>
            <a:rPr lang="en-US" sz="2000" kern="1200" dirty="0"/>
            <a:t>, </a:t>
          </a:r>
          <a:r>
            <a:rPr lang="en-US" sz="2000" kern="1200" dirty="0" err="1"/>
            <a:t>tapi</a:t>
          </a:r>
          <a:r>
            <a:rPr lang="en-US" sz="2000" kern="1200" dirty="0"/>
            <a:t> </a:t>
          </a:r>
          <a:r>
            <a:rPr lang="en-US" sz="2000" kern="1200" dirty="0" err="1"/>
            <a:t>tidak</a:t>
          </a:r>
          <a:r>
            <a:rPr lang="en-US" sz="2000" kern="1200" dirty="0"/>
            <a:t> </a:t>
          </a:r>
          <a:r>
            <a:rPr lang="en-US" sz="2000" kern="1200" dirty="0" err="1"/>
            <a:t>menjelaskan</a:t>
          </a:r>
          <a:r>
            <a:rPr lang="en-US" sz="2000" kern="1200" dirty="0"/>
            <a:t> </a:t>
          </a:r>
          <a:r>
            <a:rPr lang="en-US" sz="2000" kern="1200" dirty="0" err="1"/>
            <a:t>mekanisme</a:t>
          </a:r>
          <a:r>
            <a:rPr lang="en-US" sz="2000" kern="1200" dirty="0"/>
            <a:t> yang </a:t>
          </a:r>
          <a:r>
            <a:rPr lang="en-US" sz="2000" kern="1200" dirty="0" err="1"/>
            <a:t>mengalokasikan</a:t>
          </a:r>
          <a:r>
            <a:rPr lang="en-US" sz="2000" kern="1200" dirty="0"/>
            <a:t> </a:t>
          </a:r>
          <a:r>
            <a:rPr lang="en-US" sz="2000" kern="1200" dirty="0" err="1"/>
            <a:t>sumber</a:t>
          </a:r>
          <a:r>
            <a:rPr lang="en-US" sz="2000" kern="1200" dirty="0"/>
            <a:t> </a:t>
          </a:r>
          <a:r>
            <a:rPr lang="en-US" sz="2000" kern="1200" dirty="0" err="1"/>
            <a:t>daya</a:t>
          </a:r>
          <a:r>
            <a:rPr lang="en-US" sz="2000" kern="1200" dirty="0"/>
            <a:t> di </a:t>
          </a:r>
          <a:r>
            <a:rPr lang="en-US" sz="2000" kern="1200" dirty="0" err="1"/>
            <a:t>bawah</a:t>
          </a:r>
          <a:r>
            <a:rPr lang="en-US" sz="2000" kern="1200" dirty="0"/>
            <a:t> </a:t>
          </a:r>
          <a:r>
            <a:rPr lang="en-US" sz="2000" kern="1200" dirty="0" err="1"/>
            <a:t>sosialisme</a:t>
          </a:r>
          <a:r>
            <a:rPr lang="id-ID" sz="2000" kern="1200" dirty="0"/>
            <a:t>)</a:t>
          </a:r>
          <a:r>
            <a:rPr lang="en-US" sz="2000" kern="1200" dirty="0"/>
            <a:t>. </a:t>
          </a:r>
          <a:endParaRPr lang="id-ID" sz="2000" kern="1200" dirty="0"/>
        </a:p>
      </dsp:txBody>
      <dsp:txXfrm>
        <a:off x="2120951" y="360037"/>
        <a:ext cx="7184264" cy="4292771"/>
      </dsp:txXfrm>
    </dsp:sp>
    <dsp:sp modelId="{6451C9CF-7751-4AC7-8767-F29C66F54EC6}">
      <dsp:nvSpPr>
        <dsp:cNvPr id="0" name=""/>
        <dsp:cNvSpPr/>
      </dsp:nvSpPr>
      <dsp:spPr>
        <a:xfrm>
          <a:off x="0" y="72012"/>
          <a:ext cx="1872187" cy="1898382"/>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r>
            <a:rPr lang="id-ID" sz="3500" kern="1200" dirty="0"/>
            <a:t>Sistem Sosialis</a:t>
          </a:r>
        </a:p>
      </dsp:txBody>
      <dsp:txXfrm>
        <a:off x="274175" y="350024"/>
        <a:ext cx="1323837" cy="134235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5C2E0-77ED-435F-8FCB-6FAF429142C3}">
      <dsp:nvSpPr>
        <dsp:cNvPr id="0" name=""/>
        <dsp:cNvSpPr/>
      </dsp:nvSpPr>
      <dsp:spPr>
        <a:xfrm>
          <a:off x="752519" y="360037"/>
          <a:ext cx="8552695" cy="4292771"/>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tabLst>
              <a:tab pos="268288" algn="l"/>
            </a:tabLst>
          </a:pPr>
          <a:r>
            <a:rPr lang="id-ID" sz="2000" kern="1200" dirty="0"/>
            <a:t>Mengkombinasikan segala kekuatan dan kelemahan dari kapitalis dan sosialis. </a:t>
          </a:r>
        </a:p>
        <a:p>
          <a:pPr marL="0" lvl="0" indent="0" algn="l" defTabSz="889000">
            <a:lnSpc>
              <a:spcPct val="90000"/>
            </a:lnSpc>
            <a:spcBef>
              <a:spcPct val="0"/>
            </a:spcBef>
            <a:spcAft>
              <a:spcPct val="35000"/>
            </a:spcAft>
            <a:buNone/>
            <a:tabLst>
              <a:tab pos="268288" algn="l"/>
            </a:tabLst>
          </a:pPr>
          <a:r>
            <a:rPr lang="id-ID" sz="2000" kern="1200" dirty="0"/>
            <a:t>Pemilihan sistem ini adalah untuk mengkombinasikan kekuatan sistem sosialis dan sitem kapitalis, sekaligus mereduksi atau saling menutupi kelemahan-kelemahan kedua sistem tersebut.</a:t>
          </a:r>
        </a:p>
      </dsp:txBody>
      <dsp:txXfrm>
        <a:off x="2120951" y="360037"/>
        <a:ext cx="7184264" cy="4292771"/>
      </dsp:txXfrm>
    </dsp:sp>
    <dsp:sp modelId="{6451C9CF-7751-4AC7-8767-F29C66F54EC6}">
      <dsp:nvSpPr>
        <dsp:cNvPr id="0" name=""/>
        <dsp:cNvSpPr/>
      </dsp:nvSpPr>
      <dsp:spPr>
        <a:xfrm>
          <a:off x="0" y="72012"/>
          <a:ext cx="1872187" cy="1898382"/>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id-ID" sz="2400" kern="1200" dirty="0"/>
            <a:t>Sistem Campuran</a:t>
          </a:r>
        </a:p>
      </dsp:txBody>
      <dsp:txXfrm>
        <a:off x="274175" y="350024"/>
        <a:ext cx="1323837" cy="13423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A5C2E0-77ED-435F-8FCB-6FAF429142C3}">
      <dsp:nvSpPr>
        <dsp:cNvPr id="0" name=""/>
        <dsp:cNvSpPr/>
      </dsp:nvSpPr>
      <dsp:spPr>
        <a:xfrm>
          <a:off x="541514" y="360549"/>
          <a:ext cx="8550523" cy="4291681"/>
        </a:xfrm>
        <a:prstGeom prst="rect">
          <a:avLst/>
        </a:prstGeom>
        <a:solidFill>
          <a:schemeClr val="dk2">
            <a:alpha val="90000"/>
            <a:tint val="40000"/>
            <a:hueOff val="0"/>
            <a:satOff val="0"/>
            <a:lumOff val="0"/>
            <a:alphaOff val="0"/>
          </a:schemeClr>
        </a:solidFill>
        <a:ln w="6350" cap="flat" cmpd="sng" algn="ctr">
          <a:solidFill>
            <a:schemeClr val="dk2">
              <a:alpha val="90000"/>
              <a:tint val="40000"/>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0" tIns="142240" rIns="142240" bIns="142240" numCol="1" spcCol="1270" anchor="ctr" anchorCtr="0">
          <a:noAutofit/>
        </a:bodyPr>
        <a:lstStyle/>
        <a:p>
          <a:pPr marL="0" lvl="0" indent="0" algn="l" defTabSz="889000">
            <a:lnSpc>
              <a:spcPct val="90000"/>
            </a:lnSpc>
            <a:spcBef>
              <a:spcPct val="0"/>
            </a:spcBef>
            <a:spcAft>
              <a:spcPct val="35000"/>
            </a:spcAft>
            <a:buNone/>
            <a:tabLst>
              <a:tab pos="268288" algn="l"/>
            </a:tabLst>
          </a:pPr>
          <a:r>
            <a:rPr lang="id-ID" sz="2000" kern="1200" dirty="0"/>
            <a:t>Ciri-ciri ekonomi campuran:</a:t>
          </a:r>
        </a:p>
        <a:p>
          <a:pPr marL="0" lvl="0" indent="0" algn="l" defTabSz="889000">
            <a:lnSpc>
              <a:spcPct val="90000"/>
            </a:lnSpc>
            <a:spcBef>
              <a:spcPct val="0"/>
            </a:spcBef>
            <a:spcAft>
              <a:spcPct val="35000"/>
            </a:spcAft>
            <a:buNone/>
            <a:tabLst>
              <a:tab pos="268288" algn="l"/>
            </a:tabLst>
          </a:pPr>
          <a:endParaRPr lang="id-ID" sz="2000" kern="1200" dirty="0"/>
        </a:p>
        <a:p>
          <a:pPr marL="0" lvl="0" indent="0" algn="l" defTabSz="889000">
            <a:lnSpc>
              <a:spcPct val="90000"/>
            </a:lnSpc>
            <a:spcBef>
              <a:spcPct val="0"/>
            </a:spcBef>
            <a:spcAft>
              <a:spcPct val="35000"/>
            </a:spcAft>
            <a:buNone/>
            <a:tabLst>
              <a:tab pos="268288" algn="l"/>
            </a:tabLst>
          </a:pPr>
          <a:endParaRPr lang="id-ID" sz="2000" kern="1200" dirty="0"/>
        </a:p>
        <a:p>
          <a:pPr marL="0" lvl="0" indent="0" algn="l" defTabSz="889000">
            <a:lnSpc>
              <a:spcPct val="90000"/>
            </a:lnSpc>
            <a:spcBef>
              <a:spcPct val="0"/>
            </a:spcBef>
            <a:spcAft>
              <a:spcPct val="35000"/>
            </a:spcAft>
            <a:buNone/>
            <a:tabLst>
              <a:tab pos="268288" algn="l"/>
            </a:tabLst>
          </a:pPr>
          <a:endParaRPr lang="id-ID" sz="2000" kern="1200" dirty="0"/>
        </a:p>
        <a:p>
          <a:pPr marL="0" lvl="0" indent="0" algn="l" defTabSz="889000">
            <a:lnSpc>
              <a:spcPct val="90000"/>
            </a:lnSpc>
            <a:spcBef>
              <a:spcPct val="0"/>
            </a:spcBef>
            <a:spcAft>
              <a:spcPct val="35000"/>
            </a:spcAft>
            <a:buNone/>
            <a:tabLst>
              <a:tab pos="268288" algn="l"/>
            </a:tabLst>
          </a:pPr>
          <a:endParaRPr lang="id-ID" sz="2000" kern="1200" dirty="0"/>
        </a:p>
        <a:p>
          <a:pPr marL="0" lvl="0" indent="0" algn="l" defTabSz="889000">
            <a:lnSpc>
              <a:spcPct val="90000"/>
            </a:lnSpc>
            <a:spcBef>
              <a:spcPct val="0"/>
            </a:spcBef>
            <a:spcAft>
              <a:spcPct val="35000"/>
            </a:spcAft>
            <a:buNone/>
            <a:tabLst>
              <a:tab pos="268288" algn="l"/>
            </a:tabLst>
          </a:pPr>
          <a:endParaRPr lang="id-ID" sz="2000" kern="1200" dirty="0"/>
        </a:p>
        <a:p>
          <a:pPr marL="0" lvl="0" indent="0" algn="l" defTabSz="889000">
            <a:lnSpc>
              <a:spcPct val="90000"/>
            </a:lnSpc>
            <a:spcBef>
              <a:spcPct val="0"/>
            </a:spcBef>
            <a:spcAft>
              <a:spcPct val="35000"/>
            </a:spcAft>
            <a:buNone/>
            <a:tabLst>
              <a:tab pos="268288" algn="l"/>
            </a:tabLst>
          </a:pPr>
          <a:endParaRPr lang="id-ID" sz="2000" kern="1200" dirty="0"/>
        </a:p>
        <a:p>
          <a:pPr marL="0" lvl="0" indent="0" algn="l" defTabSz="889000">
            <a:lnSpc>
              <a:spcPct val="90000"/>
            </a:lnSpc>
            <a:spcBef>
              <a:spcPct val="0"/>
            </a:spcBef>
            <a:spcAft>
              <a:spcPct val="35000"/>
            </a:spcAft>
            <a:buNone/>
            <a:tabLst>
              <a:tab pos="268288" algn="l"/>
            </a:tabLst>
          </a:pPr>
          <a:endParaRPr lang="id-ID" sz="2000" kern="1200" dirty="0"/>
        </a:p>
        <a:p>
          <a:pPr marL="0" lvl="0" indent="0" algn="l" defTabSz="889000">
            <a:lnSpc>
              <a:spcPct val="90000"/>
            </a:lnSpc>
            <a:spcBef>
              <a:spcPct val="0"/>
            </a:spcBef>
            <a:spcAft>
              <a:spcPct val="35000"/>
            </a:spcAft>
            <a:buNone/>
            <a:tabLst>
              <a:tab pos="268288" algn="l"/>
            </a:tabLst>
          </a:pPr>
          <a:endParaRPr lang="id-ID" sz="2000" kern="1200" dirty="0"/>
        </a:p>
        <a:p>
          <a:pPr marL="0" lvl="0" indent="0" algn="l" defTabSz="889000">
            <a:lnSpc>
              <a:spcPct val="90000"/>
            </a:lnSpc>
            <a:spcBef>
              <a:spcPct val="0"/>
            </a:spcBef>
            <a:spcAft>
              <a:spcPct val="35000"/>
            </a:spcAft>
            <a:buNone/>
            <a:tabLst>
              <a:tab pos="268288" algn="l"/>
            </a:tabLst>
          </a:pPr>
          <a:endParaRPr lang="id-ID" sz="2000" kern="1200" dirty="0"/>
        </a:p>
      </dsp:txBody>
      <dsp:txXfrm>
        <a:off x="1909598" y="360549"/>
        <a:ext cx="7182440" cy="4291681"/>
      </dsp:txXfrm>
    </dsp:sp>
    <dsp:sp modelId="{6451C9CF-7751-4AC7-8767-F29C66F54EC6}">
      <dsp:nvSpPr>
        <dsp:cNvPr id="0" name=""/>
        <dsp:cNvSpPr/>
      </dsp:nvSpPr>
      <dsp:spPr>
        <a:xfrm>
          <a:off x="0" y="72597"/>
          <a:ext cx="1871712" cy="1897900"/>
        </a:xfrm>
        <a:prstGeom prst="ellipse">
          <a:avLst/>
        </a:prstGeom>
        <a:gradFill rotWithShape="0">
          <a:gsLst>
            <a:gs pos="0">
              <a:schemeClr val="dk2">
                <a:hueOff val="0"/>
                <a:satOff val="0"/>
                <a:lumOff val="0"/>
                <a:alphaOff val="0"/>
                <a:satMod val="103000"/>
                <a:lumMod val="102000"/>
                <a:tint val="94000"/>
              </a:schemeClr>
            </a:gs>
            <a:gs pos="50000">
              <a:schemeClr val="dk2">
                <a:hueOff val="0"/>
                <a:satOff val="0"/>
                <a:lumOff val="0"/>
                <a:alphaOff val="0"/>
                <a:satMod val="110000"/>
                <a:lumMod val="100000"/>
                <a:shade val="100000"/>
              </a:schemeClr>
            </a:gs>
            <a:gs pos="100000">
              <a:schemeClr val="dk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r>
            <a:rPr lang="id-ID" sz="2400" kern="1200" dirty="0"/>
            <a:t>Sistem Campuran</a:t>
          </a:r>
        </a:p>
      </dsp:txBody>
      <dsp:txXfrm>
        <a:off x="274106" y="350538"/>
        <a:ext cx="1323500" cy="1342018"/>
      </dsp:txXfrm>
    </dsp:sp>
  </dsp:spTree>
</dsp:drawing>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9BA05D-2FB3-4B14-9B02-AA146B2E253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id="{B1D69C59-9CD3-4EE7-ADBA-97F4B688255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id="{ED53C75C-0077-40B8-AF80-7077F642138D}"/>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49A31FDF-5260-47BC-8564-352A333A9B76}"/>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EF1C6676-8AF1-460C-B68D-2A6341B85832}"/>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4098843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CE74B-5F68-45D5-9811-597DBDC0839E}"/>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38358113-4188-4C93-ACE6-99DF1985EE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E4D256D4-96D0-4BF1-B719-6606138109C6}"/>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EB41A584-E662-4050-87C1-633F0123C061}"/>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8E604D0-715A-427F-9A30-DC067A45B141}"/>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969606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DCD13D-B22A-4C0D-98C5-DD4CDB2113A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id="{EC94DA87-789C-4F20-A820-DD53B9E6E8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1F501A7B-FBE0-4810-95CF-F78B9D40A794}"/>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D11760E5-10D4-473C-9811-78C418F2C83C}"/>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B5921204-D683-421E-BDFE-0764758D88FA}"/>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4384190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E161B-1949-4ACA-AAE9-E9CA6B88E807}"/>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17D6A127-9BD2-4532-BBA7-85BB74FCFE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8468D3B5-5967-496D-8B17-F27803210F6F}"/>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1EC9BDBA-5782-400E-8B2F-C5F1E140235B}"/>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524AE0DE-11DA-438B-A523-9CBC1BC94B12}"/>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313360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EF3B0-550F-4ABA-B4EC-681BDB0D2C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id="{92ABF9E3-1D40-4F74-85BC-985B0515988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476B7D-E3F2-4886-8A20-11E4B54696DF}"/>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BA67F73C-AD32-4F77-BD8E-3D45773D32C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id="{052D01C9-9843-4A5B-BF58-9B9CA6213FFC}"/>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3312419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61633-01E8-409E-B2DF-5BF1EEDD6A76}"/>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id="{02AE14D0-596C-4628-9D73-E26C87BD1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id="{8E4073E7-37C6-4EBD-900E-2604C8967D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id="{7764F0E8-9AA2-46EA-B29D-6C7E23308BEC}"/>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6" name="Footer Placeholder 5">
            <a:extLst>
              <a:ext uri="{FF2B5EF4-FFF2-40B4-BE49-F238E27FC236}">
                <a16:creationId xmlns:a16="http://schemas.microsoft.com/office/drawing/2014/main" id="{1D6AD470-FF9B-4ADD-8AC9-E9AF95298806}"/>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FCDD93E3-B73A-4389-A6DB-6DF0EED1EC87}"/>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539759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B77FD-C715-4049-9311-9509FD79E1C7}"/>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id="{70AB868F-F419-4E83-870B-D336BE6618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01B7B0-4DF2-4BFB-9918-08072325D7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id="{D05C8C83-D521-480B-8984-8506EBC3CE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95952D-300E-4BB0-BB67-81B07DC114B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id="{A3C904CE-BA17-4D65-A35C-D1CD4AEC6375}"/>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8" name="Footer Placeholder 7">
            <a:extLst>
              <a:ext uri="{FF2B5EF4-FFF2-40B4-BE49-F238E27FC236}">
                <a16:creationId xmlns:a16="http://schemas.microsoft.com/office/drawing/2014/main" id="{70F23040-E53B-4661-890D-3B5514F96BB8}"/>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id="{3FE9FC65-0417-4823-A250-BC384E9EEE23}"/>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2879687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B9322-7D6B-4D33-9F06-202D0ED9BE65}"/>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id="{D5F4B75D-06E3-48F3-A1B7-E95F4F3CD296}"/>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4" name="Footer Placeholder 3">
            <a:extLst>
              <a:ext uri="{FF2B5EF4-FFF2-40B4-BE49-F238E27FC236}">
                <a16:creationId xmlns:a16="http://schemas.microsoft.com/office/drawing/2014/main" id="{F102CFF9-5727-4339-950A-64FFDEAC0215}"/>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id="{148DAB08-4581-460C-AA39-380A7295FC92}"/>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670515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01D966-D5B1-45E6-B2C6-1A47F0DEF15D}"/>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3" name="Footer Placeholder 2">
            <a:extLst>
              <a:ext uri="{FF2B5EF4-FFF2-40B4-BE49-F238E27FC236}">
                <a16:creationId xmlns:a16="http://schemas.microsoft.com/office/drawing/2014/main" id="{817C39A8-BF4E-47FD-84EF-289CD34A7F9E}"/>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id="{AB5F61F4-8FDB-46F7-B00D-DA30140CF59F}"/>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9757059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AFD840-9B84-476F-9459-18D38C6310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id="{D07E392C-DA43-4392-ABCE-AB9AB1EADD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id="{B55E6EE4-A21F-45A1-8D66-EB0EA99814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FB9426-97A2-482A-82F3-6A8F58547023}"/>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6" name="Footer Placeholder 5">
            <a:extLst>
              <a:ext uri="{FF2B5EF4-FFF2-40B4-BE49-F238E27FC236}">
                <a16:creationId xmlns:a16="http://schemas.microsoft.com/office/drawing/2014/main" id="{F1F1A7A3-CCAE-4723-95CB-96848990C9EE}"/>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6622EDDD-FD7D-4101-BA74-6D407A20D82D}"/>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1561993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119A89-A2F9-48B9-AC06-688F180746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id="{7358743C-6744-4786-A5E2-A134AAD9BA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id="{789E7608-6D4F-45BE-B5E2-22AF263449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67FF5A-283F-4F83-87E0-0360C23BFA35}"/>
              </a:ext>
            </a:extLst>
          </p:cNvPr>
          <p:cNvSpPr>
            <a:spLocks noGrp="1"/>
          </p:cNvSpPr>
          <p:nvPr>
            <p:ph type="dt" sz="half" idx="10"/>
          </p:nvPr>
        </p:nvSpPr>
        <p:spPr/>
        <p:txBody>
          <a:bodyPr/>
          <a:lstStyle/>
          <a:p>
            <a:fld id="{21A4DBCF-5982-4911-84B7-BF3ACABC45A3}" type="datetimeFigureOut">
              <a:rPr lang="en-ID" smtClean="0"/>
              <a:t>29/03/2021</a:t>
            </a:fld>
            <a:endParaRPr lang="en-ID"/>
          </a:p>
        </p:txBody>
      </p:sp>
      <p:sp>
        <p:nvSpPr>
          <p:cNvPr id="6" name="Footer Placeholder 5">
            <a:extLst>
              <a:ext uri="{FF2B5EF4-FFF2-40B4-BE49-F238E27FC236}">
                <a16:creationId xmlns:a16="http://schemas.microsoft.com/office/drawing/2014/main" id="{0FA18B31-2CB2-4A8F-B826-7964493A9FBA}"/>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id="{B192BE28-FFEF-4B40-8C2E-8C3B5B6F46C7}"/>
              </a:ext>
            </a:extLst>
          </p:cNvPr>
          <p:cNvSpPr>
            <a:spLocks noGrp="1"/>
          </p:cNvSpPr>
          <p:nvPr>
            <p:ph type="sldNum" sz="quarter" idx="12"/>
          </p:nvPr>
        </p:nvSpPr>
        <p:spPr/>
        <p:txBody>
          <a:bodyPr/>
          <a:lstStyle/>
          <a:p>
            <a:fld id="{9E7C57D5-7C31-44A2-9904-CF1C32A0CEDB}" type="slidenum">
              <a:rPr lang="en-ID" smtClean="0"/>
              <a:t>‹#›</a:t>
            </a:fld>
            <a:endParaRPr lang="en-ID"/>
          </a:p>
        </p:txBody>
      </p:sp>
    </p:spTree>
    <p:extLst>
      <p:ext uri="{BB962C8B-B14F-4D97-AF65-F5344CB8AC3E}">
        <p14:creationId xmlns:p14="http://schemas.microsoft.com/office/powerpoint/2010/main" val="4036669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E79C6A9-1CCD-4A0D-B619-0AB4C15D318C}"/>
              </a:ext>
            </a:extLst>
          </p:cNvPr>
          <p:cNvPicPr>
            <a:picLocks noChangeAspect="1"/>
          </p:cNvPicPr>
          <p:nvPr userDrawn="1"/>
        </p:nvPicPr>
        <p:blipFill>
          <a:blip r:embed="rId13">
            <a:lum bright="70000" contrast="-70000"/>
            <a:extLst>
              <a:ext uri="{28A0092B-C50C-407E-A947-70E740481C1C}">
                <a14:useLocalDpi xmlns:a14="http://schemas.microsoft.com/office/drawing/2010/main" val="0"/>
              </a:ext>
            </a:extLst>
          </a:blip>
          <a:stretch>
            <a:fillRect/>
          </a:stretch>
        </p:blipFill>
        <p:spPr>
          <a:xfrm>
            <a:off x="0" y="6400800"/>
            <a:ext cx="12192000" cy="457200"/>
          </a:xfrm>
          <a:prstGeom prst="rect">
            <a:avLst/>
          </a:prstGeom>
        </p:spPr>
      </p:pic>
      <p:sp>
        <p:nvSpPr>
          <p:cNvPr id="2" name="Title Placeholder 1">
            <a:extLst>
              <a:ext uri="{FF2B5EF4-FFF2-40B4-BE49-F238E27FC236}">
                <a16:creationId xmlns:a16="http://schemas.microsoft.com/office/drawing/2014/main" id="{F564F753-629F-4821-B732-3E7F31E273A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id="{2EC5C644-B84B-40D1-BCA2-1B30EFB96F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id="{312C89D0-C8A7-4A67-895C-1C65AA8487C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A4DBCF-5982-4911-84B7-BF3ACABC45A3}" type="datetimeFigureOut">
              <a:rPr lang="en-ID" smtClean="0"/>
              <a:t>29/03/2021</a:t>
            </a:fld>
            <a:endParaRPr lang="en-ID"/>
          </a:p>
        </p:txBody>
      </p:sp>
      <p:sp>
        <p:nvSpPr>
          <p:cNvPr id="5" name="Footer Placeholder 4">
            <a:extLst>
              <a:ext uri="{FF2B5EF4-FFF2-40B4-BE49-F238E27FC236}">
                <a16:creationId xmlns:a16="http://schemas.microsoft.com/office/drawing/2014/main" id="{35F94FF9-64AA-4B9F-AF11-22DA89501A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id="{472E86BC-07DD-4947-94E1-B8DEDA5072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7C57D5-7C31-44A2-9904-CF1C32A0CEDB}" type="slidenum">
              <a:rPr lang="en-ID" smtClean="0"/>
              <a:t>‹#›</a:t>
            </a:fld>
            <a:endParaRPr lang="en-ID"/>
          </a:p>
        </p:txBody>
      </p:sp>
      <p:pic>
        <p:nvPicPr>
          <p:cNvPr id="7" name="Picture 6">
            <a:extLst>
              <a:ext uri="{FF2B5EF4-FFF2-40B4-BE49-F238E27FC236}">
                <a16:creationId xmlns:a16="http://schemas.microsoft.com/office/drawing/2014/main" id="{F036EE7D-9636-49A2-B564-1A74EEDC7028}"/>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1588"/>
            <a:ext cx="12192000" cy="457200"/>
          </a:xfrm>
          <a:prstGeom prst="rect">
            <a:avLst/>
          </a:prstGeom>
        </p:spPr>
      </p:pic>
      <p:pic>
        <p:nvPicPr>
          <p:cNvPr id="9" name="Picture 8">
            <a:extLst>
              <a:ext uri="{FF2B5EF4-FFF2-40B4-BE49-F238E27FC236}">
                <a16:creationId xmlns:a16="http://schemas.microsoft.com/office/drawing/2014/main" id="{1504FC75-1264-4532-B882-C94EF0C83A98}"/>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768338" y="5428215"/>
            <a:ext cx="1497495" cy="1497495"/>
          </a:xfrm>
          <a:prstGeom prst="rect">
            <a:avLst/>
          </a:prstGeom>
        </p:spPr>
      </p:pic>
    </p:spTree>
    <p:extLst>
      <p:ext uri="{BB962C8B-B14F-4D97-AF65-F5344CB8AC3E}">
        <p14:creationId xmlns:p14="http://schemas.microsoft.com/office/powerpoint/2010/main" val="531838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2A90F-CA9E-4F89-AB4E-42D02D91994B}"/>
              </a:ext>
            </a:extLst>
          </p:cNvPr>
          <p:cNvSpPr>
            <a:spLocks noGrp="1"/>
          </p:cNvSpPr>
          <p:nvPr>
            <p:ph type="ctrTitle"/>
          </p:nvPr>
        </p:nvSpPr>
        <p:spPr>
          <a:xfrm>
            <a:off x="1300638" y="2141220"/>
            <a:ext cx="10075228" cy="1699260"/>
          </a:xfrm>
        </p:spPr>
        <p:txBody>
          <a:bodyPr>
            <a:normAutofit fontScale="90000"/>
          </a:bodyPr>
          <a:lstStyle/>
          <a:p>
            <a:r>
              <a:rPr lang="id-ID" b="1" dirty="0">
                <a:latin typeface="Times New Roman" panose="02020603050405020304" pitchFamily="18" charset="0"/>
                <a:cs typeface="Times New Roman" panose="02020603050405020304" pitchFamily="18" charset="0"/>
              </a:rPr>
              <a:t>Sistem-sistem Ekonomi : </a:t>
            </a:r>
            <a:br>
              <a:rPr lang="id-ID" b="1" dirty="0">
                <a:latin typeface="Times New Roman" panose="02020603050405020304" pitchFamily="18" charset="0"/>
                <a:cs typeface="Times New Roman" panose="02020603050405020304" pitchFamily="18" charset="0"/>
              </a:rPr>
            </a:br>
            <a:r>
              <a:rPr lang="id-ID" b="1" dirty="0">
                <a:latin typeface="Times New Roman" panose="02020603050405020304" pitchFamily="18" charset="0"/>
                <a:cs typeface="Times New Roman" panose="02020603050405020304" pitchFamily="18" charset="0"/>
              </a:rPr>
              <a:t>Suatu Perbandingan</a:t>
            </a:r>
            <a:endParaRPr lang="en-US" b="1" dirty="0">
              <a:latin typeface="Times New Roman" panose="02020603050405020304" pitchFamily="18" charset="0"/>
              <a:cs typeface="Times New Roman" panose="02020603050405020304" pitchFamily="18" charset="0"/>
            </a:endParaRPr>
          </a:p>
        </p:txBody>
      </p:sp>
      <p:sp>
        <p:nvSpPr>
          <p:cNvPr id="3" name="Title 1">
            <a:extLst>
              <a:ext uri="{FF2B5EF4-FFF2-40B4-BE49-F238E27FC236}">
                <a16:creationId xmlns:a16="http://schemas.microsoft.com/office/drawing/2014/main" id="{2F503508-9372-4DD9-B384-343463065C9D}"/>
              </a:ext>
            </a:extLst>
          </p:cNvPr>
          <p:cNvSpPr txBox="1">
            <a:spLocks/>
          </p:cNvSpPr>
          <p:nvPr/>
        </p:nvSpPr>
        <p:spPr>
          <a:xfrm>
            <a:off x="1918651" y="3518534"/>
            <a:ext cx="8839201" cy="643891"/>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GB" sz="3200" dirty="0">
                <a:latin typeface="Times New Roman" panose="02020603050405020304" pitchFamily="18" charset="0"/>
                <a:cs typeface="Times New Roman" panose="02020603050405020304" pitchFamily="18" charset="0"/>
              </a:rPr>
              <a:t>AUTHOR : AM KOBAR</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4189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E528CE-4528-46DC-A533-C52C073F3B28}"/>
              </a:ext>
            </a:extLst>
          </p:cNvPr>
          <p:cNvSpPr txBox="1">
            <a:spLocks/>
          </p:cNvSpPr>
          <p:nvPr/>
        </p:nvSpPr>
        <p:spPr>
          <a:xfrm>
            <a:off x="1269876" y="620688"/>
            <a:ext cx="9601200" cy="1143000"/>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Klasifikasi Sistem-sistem Ekonomi</a:t>
            </a:r>
            <a:br>
              <a:rPr lang="id-ID">
                <a:latin typeface="Times New Roman" panose="02020603050405020304" pitchFamily="18" charset="0"/>
                <a:cs typeface="Times New Roman" panose="02020603050405020304" pitchFamily="18" charset="0"/>
              </a:rPr>
            </a:br>
            <a:r>
              <a:rPr lang="sv-SE" sz="2700">
                <a:latin typeface="Times New Roman" panose="02020603050405020304" pitchFamily="18" charset="0"/>
                <a:cs typeface="Times New Roman" panose="02020603050405020304" pitchFamily="18" charset="0"/>
              </a:rPr>
              <a:t>Berdasarkan yang </a:t>
            </a:r>
            <a:r>
              <a:rPr lang="sv-SE" sz="2800">
                <a:latin typeface="Times New Roman" panose="02020603050405020304" pitchFamily="18" charset="0"/>
                <a:cs typeface="Times New Roman" panose="02020603050405020304" pitchFamily="18" charset="0"/>
              </a:rPr>
              <a:t>mengatur kepemilikan aset: </a:t>
            </a:r>
            <a:endParaRPr lang="id-ID" sz="2700" dirty="0">
              <a:latin typeface="Times New Roman" panose="02020603050405020304" pitchFamily="18" charset="0"/>
              <a:cs typeface="Times New Roman" panose="02020603050405020304" pitchFamily="18" charset="0"/>
            </a:endParaRPr>
          </a:p>
        </p:txBody>
      </p:sp>
      <p:graphicFrame>
        <p:nvGraphicFramePr>
          <p:cNvPr id="3" name="Content Placeholder 6">
            <a:extLst>
              <a:ext uri="{FF2B5EF4-FFF2-40B4-BE49-F238E27FC236}">
                <a16:creationId xmlns:a16="http://schemas.microsoft.com/office/drawing/2014/main" id="{F58D9F48-7781-40E0-84C8-0E9138B05498}"/>
              </a:ext>
            </a:extLst>
          </p:cNvPr>
          <p:cNvGraphicFramePr>
            <a:graphicFrameLocks/>
          </p:cNvGraphicFramePr>
          <p:nvPr>
            <p:extLst>
              <p:ext uri="{D42A27DB-BD31-4B8C-83A1-F6EECF244321}">
                <p14:modId xmlns:p14="http://schemas.microsoft.com/office/powerpoint/2010/main" val="3367567507"/>
              </p:ext>
            </p:extLst>
          </p:nvPr>
        </p:nvGraphicFramePr>
        <p:xfrm>
          <a:off x="549796" y="1711092"/>
          <a:ext cx="1188132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494370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39521-8F66-4849-93D1-743F14640ADC}"/>
              </a:ext>
            </a:extLst>
          </p:cNvPr>
          <p:cNvSpPr txBox="1">
            <a:spLocks/>
          </p:cNvSpPr>
          <p:nvPr/>
        </p:nvSpPr>
        <p:spPr>
          <a:xfrm>
            <a:off x="1269876" y="620688"/>
            <a:ext cx="9601200" cy="1143000"/>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Klasifikasi Sistem-sistem Ekonomi</a:t>
            </a:r>
            <a:br>
              <a:rPr lang="id-ID">
                <a:latin typeface="Times New Roman" panose="02020603050405020304" pitchFamily="18" charset="0"/>
                <a:cs typeface="Times New Roman" panose="02020603050405020304" pitchFamily="18" charset="0"/>
              </a:rPr>
            </a:br>
            <a:r>
              <a:rPr lang="sv-SE" sz="2700">
                <a:latin typeface="Times New Roman" panose="02020603050405020304" pitchFamily="18" charset="0"/>
                <a:cs typeface="Times New Roman" panose="02020603050405020304" pitchFamily="18" charset="0"/>
              </a:rPr>
              <a:t>Berdasarkan yang </a:t>
            </a:r>
            <a:r>
              <a:rPr lang="sv-SE" sz="2800">
                <a:latin typeface="Times New Roman" panose="02020603050405020304" pitchFamily="18" charset="0"/>
                <a:cs typeface="Times New Roman" panose="02020603050405020304" pitchFamily="18" charset="0"/>
              </a:rPr>
              <a:t>mengatur kepemilikan aset: </a:t>
            </a:r>
            <a:endParaRPr lang="id-ID" sz="2700" dirty="0">
              <a:latin typeface="Times New Roman" panose="02020603050405020304" pitchFamily="18" charset="0"/>
              <a:cs typeface="Times New Roman" panose="02020603050405020304" pitchFamily="18" charset="0"/>
            </a:endParaRPr>
          </a:p>
        </p:txBody>
      </p:sp>
      <p:graphicFrame>
        <p:nvGraphicFramePr>
          <p:cNvPr id="3" name="Content Placeholder 6">
            <a:extLst>
              <a:ext uri="{FF2B5EF4-FFF2-40B4-BE49-F238E27FC236}">
                <a16:creationId xmlns:a16="http://schemas.microsoft.com/office/drawing/2014/main" id="{F8204151-3886-467F-BFB8-4F51B2FF86A3}"/>
              </a:ext>
            </a:extLst>
          </p:cNvPr>
          <p:cNvGraphicFramePr>
            <a:graphicFrameLocks/>
          </p:cNvGraphicFramePr>
          <p:nvPr>
            <p:extLst>
              <p:ext uri="{D42A27DB-BD31-4B8C-83A1-F6EECF244321}">
                <p14:modId xmlns:p14="http://schemas.microsoft.com/office/powerpoint/2010/main" val="57110827"/>
              </p:ext>
            </p:extLst>
          </p:nvPr>
        </p:nvGraphicFramePr>
        <p:xfrm>
          <a:off x="549796" y="1665372"/>
          <a:ext cx="1188132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15207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68B7A-22CA-4511-835F-8A3339E40C6A}"/>
              </a:ext>
            </a:extLst>
          </p:cNvPr>
          <p:cNvSpPr txBox="1">
            <a:spLocks/>
          </p:cNvSpPr>
          <p:nvPr/>
        </p:nvSpPr>
        <p:spPr>
          <a:xfrm>
            <a:off x="1269876" y="620688"/>
            <a:ext cx="9601200" cy="1143000"/>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Klasifikasi Sistem-sistem Ekonomi</a:t>
            </a:r>
            <a:br>
              <a:rPr lang="id-ID">
                <a:latin typeface="Times New Roman" panose="02020603050405020304" pitchFamily="18" charset="0"/>
                <a:cs typeface="Times New Roman" panose="02020603050405020304" pitchFamily="18" charset="0"/>
              </a:rPr>
            </a:br>
            <a:r>
              <a:rPr lang="sv-SE" sz="2700">
                <a:latin typeface="Times New Roman" panose="02020603050405020304" pitchFamily="18" charset="0"/>
                <a:cs typeface="Times New Roman" panose="02020603050405020304" pitchFamily="18" charset="0"/>
              </a:rPr>
              <a:t>Berdasarkan yang </a:t>
            </a:r>
            <a:r>
              <a:rPr lang="sv-SE" sz="2800">
                <a:latin typeface="Times New Roman" panose="02020603050405020304" pitchFamily="18" charset="0"/>
                <a:cs typeface="Times New Roman" panose="02020603050405020304" pitchFamily="18" charset="0"/>
              </a:rPr>
              <a:t>mengatur kepemilikan aset: </a:t>
            </a:r>
            <a:endParaRPr lang="id-ID" sz="2700" dirty="0">
              <a:latin typeface="Times New Roman" panose="02020603050405020304" pitchFamily="18" charset="0"/>
              <a:cs typeface="Times New Roman" panose="02020603050405020304" pitchFamily="18" charset="0"/>
            </a:endParaRPr>
          </a:p>
        </p:txBody>
      </p:sp>
      <p:graphicFrame>
        <p:nvGraphicFramePr>
          <p:cNvPr id="3" name="Content Placeholder 6">
            <a:extLst>
              <a:ext uri="{FF2B5EF4-FFF2-40B4-BE49-F238E27FC236}">
                <a16:creationId xmlns:a16="http://schemas.microsoft.com/office/drawing/2014/main" id="{CCDAE285-3D1C-4B25-895B-C51E4DA1F658}"/>
              </a:ext>
            </a:extLst>
          </p:cNvPr>
          <p:cNvGraphicFramePr>
            <a:graphicFrameLocks/>
          </p:cNvGraphicFramePr>
          <p:nvPr>
            <p:extLst>
              <p:ext uri="{D42A27DB-BD31-4B8C-83A1-F6EECF244321}">
                <p14:modId xmlns:p14="http://schemas.microsoft.com/office/powerpoint/2010/main" val="1985192355"/>
              </p:ext>
            </p:extLst>
          </p:nvPr>
        </p:nvGraphicFramePr>
        <p:xfrm>
          <a:off x="549796" y="1665372"/>
          <a:ext cx="1188132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18716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B50B115-9DA1-4D0B-9138-789647D61564}"/>
              </a:ext>
            </a:extLst>
          </p:cNvPr>
          <p:cNvSpPr txBox="1">
            <a:spLocks/>
          </p:cNvSpPr>
          <p:nvPr/>
        </p:nvSpPr>
        <p:spPr>
          <a:xfrm>
            <a:off x="1269876" y="620688"/>
            <a:ext cx="9601200" cy="1143000"/>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Klasifikasi Sistem-sistem Ekonomi</a:t>
            </a:r>
            <a:br>
              <a:rPr lang="id-ID">
                <a:latin typeface="Times New Roman" panose="02020603050405020304" pitchFamily="18" charset="0"/>
                <a:cs typeface="Times New Roman" panose="02020603050405020304" pitchFamily="18" charset="0"/>
              </a:rPr>
            </a:br>
            <a:r>
              <a:rPr lang="sv-SE" sz="2700">
                <a:latin typeface="Times New Roman" panose="02020603050405020304" pitchFamily="18" charset="0"/>
                <a:cs typeface="Times New Roman" panose="02020603050405020304" pitchFamily="18" charset="0"/>
              </a:rPr>
              <a:t>Berdasarkan yang </a:t>
            </a:r>
            <a:r>
              <a:rPr lang="sv-SE" sz="2800">
                <a:latin typeface="Times New Roman" panose="02020603050405020304" pitchFamily="18" charset="0"/>
                <a:cs typeface="Times New Roman" panose="02020603050405020304" pitchFamily="18" charset="0"/>
              </a:rPr>
              <a:t>mengatur kepemilikan aset: </a:t>
            </a:r>
            <a:endParaRPr lang="id-ID" sz="2700" dirty="0">
              <a:latin typeface="Times New Roman" panose="02020603050405020304" pitchFamily="18" charset="0"/>
              <a:cs typeface="Times New Roman" panose="02020603050405020304" pitchFamily="18" charset="0"/>
            </a:endParaRPr>
          </a:p>
        </p:txBody>
      </p:sp>
      <p:graphicFrame>
        <p:nvGraphicFramePr>
          <p:cNvPr id="5" name="Content Placeholder 6">
            <a:extLst>
              <a:ext uri="{FF2B5EF4-FFF2-40B4-BE49-F238E27FC236}">
                <a16:creationId xmlns:a16="http://schemas.microsoft.com/office/drawing/2014/main" id="{36823672-E4B6-442E-87FA-A888553FE9AC}"/>
              </a:ext>
            </a:extLst>
          </p:cNvPr>
          <p:cNvGraphicFramePr>
            <a:graphicFrameLocks/>
          </p:cNvGraphicFramePr>
          <p:nvPr>
            <p:extLst>
              <p:ext uri="{D42A27DB-BD31-4B8C-83A1-F6EECF244321}">
                <p14:modId xmlns:p14="http://schemas.microsoft.com/office/powerpoint/2010/main" val="3103867103"/>
              </p:ext>
            </p:extLst>
          </p:nvPr>
        </p:nvGraphicFramePr>
        <p:xfrm>
          <a:off x="549796" y="1688232"/>
          <a:ext cx="11456674"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3">
            <a:extLst>
              <a:ext uri="{FF2B5EF4-FFF2-40B4-BE49-F238E27FC236}">
                <a16:creationId xmlns:a16="http://schemas.microsoft.com/office/drawing/2014/main" id="{64A9F867-2FF2-424A-B5BC-7D676F68D4B7}"/>
              </a:ext>
            </a:extLst>
          </p:cNvPr>
          <p:cNvSpPr txBox="1">
            <a:spLocks noChangeArrowheads="1"/>
          </p:cNvSpPr>
          <p:nvPr/>
        </p:nvSpPr>
        <p:spPr>
          <a:xfrm>
            <a:off x="2614092" y="2276872"/>
            <a:ext cx="6912768" cy="4114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600"/>
              </a:spcBef>
              <a:buFont typeface="Arial" pitchFamily="34" charset="0"/>
              <a:buChar char="•"/>
              <a:defRPr sz="2400" kern="1200">
                <a:solidFill>
                  <a:schemeClr val="tx1"/>
                </a:solidFill>
                <a:latin typeface="+mn-lt"/>
                <a:ea typeface="+mn-ea"/>
                <a:cs typeface="+mn-cs"/>
              </a:defRPr>
            </a:lvl1pPr>
            <a:lvl2pPr marL="594360" indent="-228600" algn="l" defTabSz="914400" rtl="0" eaLnBrk="1" latinLnBrk="0" hangingPunct="1">
              <a:lnSpc>
                <a:spcPct val="90000"/>
              </a:lnSpc>
              <a:spcBef>
                <a:spcPts val="800"/>
              </a:spcBef>
              <a:buFont typeface="Century" pitchFamily="18" charset="0"/>
              <a:buChar char="–"/>
              <a:defRPr sz="2000" kern="1200">
                <a:solidFill>
                  <a:schemeClr val="tx1"/>
                </a:solidFill>
                <a:latin typeface="+mn-lt"/>
                <a:ea typeface="+mn-ea"/>
                <a:cs typeface="+mn-cs"/>
              </a:defRPr>
            </a:lvl2pPr>
            <a:lvl3pPr marL="960120" indent="-228600"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3pPr>
            <a:lvl4pPr marL="1325880" indent="-228600" algn="l" defTabSz="914400" rtl="0" eaLnBrk="1" latinLnBrk="0" hangingPunct="1">
              <a:lnSpc>
                <a:spcPct val="90000"/>
              </a:lnSpc>
              <a:spcBef>
                <a:spcPts val="600"/>
              </a:spcBef>
              <a:buFont typeface="Arial" pitchFamily="34" charset="0"/>
              <a:buChar char="–"/>
              <a:defRPr sz="1600" kern="1200">
                <a:solidFill>
                  <a:schemeClr val="tx1"/>
                </a:solidFill>
                <a:latin typeface="+mn-lt"/>
                <a:ea typeface="+mn-ea"/>
                <a:cs typeface="+mn-cs"/>
              </a:defRPr>
            </a:lvl4pPr>
            <a:lvl5pPr marL="1691640" indent="-228600" algn="l" defTabSz="914400" rtl="0" eaLnBrk="1" latinLnBrk="0" hangingPunct="1">
              <a:lnSpc>
                <a:spcPct val="90000"/>
              </a:lnSpc>
              <a:spcBef>
                <a:spcPts val="600"/>
              </a:spcBef>
              <a:buFont typeface="Arial" pitchFamily="34" charset="0"/>
              <a:buChar char="•"/>
              <a:defRPr sz="1600" kern="1200">
                <a:solidFill>
                  <a:schemeClr val="tx1"/>
                </a:solidFill>
                <a:latin typeface="+mn-lt"/>
                <a:ea typeface="+mn-ea"/>
                <a:cs typeface="+mn-cs"/>
              </a:defRPr>
            </a:lvl5pPr>
            <a:lvl6pPr marL="205740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6pPr>
            <a:lvl7pPr marL="242316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7pPr>
            <a:lvl8pPr marL="278892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8pPr>
            <a:lvl9pPr marL="315468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9pPr>
          </a:lstStyle>
          <a:p>
            <a:pPr marL="609600" indent="-609600">
              <a:lnSpc>
                <a:spcPct val="80000"/>
              </a:lnSpc>
              <a:buFont typeface="Wingdings" panose="05000000000000000000" pitchFamily="2" charset="2"/>
              <a:buNone/>
            </a:pPr>
            <a:r>
              <a:rPr lang="en-US" sz="3600" dirty="0">
                <a:latin typeface="Times New Roman" panose="02020603050405020304" pitchFamily="18" charset="0"/>
                <a:cs typeface="Times New Roman" panose="02020603050405020304" pitchFamily="18" charset="0"/>
              </a:rPr>
              <a:t> </a:t>
            </a:r>
          </a:p>
          <a:p>
            <a:pPr marL="363538" indent="-363538">
              <a:lnSpc>
                <a:spcPct val="80000"/>
              </a:lnSpc>
              <a:buFontTx/>
              <a:buAutoNum type="arabicPeriod"/>
            </a:pPr>
            <a:r>
              <a:rPr lang="en-US" sz="2000" dirty="0" err="1">
                <a:latin typeface="Times New Roman" panose="02020603050405020304" pitchFamily="18" charset="0"/>
                <a:cs typeface="Times New Roman" panose="02020603050405020304" pitchFamily="18" charset="0"/>
              </a:rPr>
              <a:t>Kedua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sektor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ekonomi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hidup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berdampingan</a:t>
            </a:r>
            <a:r>
              <a:rPr lang="en-US" sz="2000" dirty="0">
                <a:latin typeface="Times New Roman" panose="02020603050405020304" pitchFamily="18" charset="0"/>
                <a:cs typeface="Times New Roman" panose="02020603050405020304" pitchFamily="18" charset="0"/>
              </a:rPr>
              <a:t> </a:t>
            </a:r>
            <a:endParaRPr lang="id-ID" sz="2000" dirty="0">
              <a:latin typeface="Times New Roman" panose="02020603050405020304" pitchFamily="18" charset="0"/>
              <a:cs typeface="Times New Roman" panose="02020603050405020304" pitchFamily="18" charset="0"/>
            </a:endParaRPr>
          </a:p>
          <a:p>
            <a:pPr marL="363538" indent="-363538">
              <a:lnSpc>
                <a:spcPct val="80000"/>
              </a:lnSpc>
              <a:buFontTx/>
              <a:buAutoNum type="arabicPeriod"/>
            </a:pPr>
            <a:r>
              <a:rPr lang="en-US" sz="2000" dirty="0" err="1">
                <a:latin typeface="Times New Roman" panose="02020603050405020304" pitchFamily="18" charset="0"/>
                <a:cs typeface="Times New Roman" panose="02020603050405020304" pitchFamily="18" charset="0"/>
              </a:rPr>
              <a:t>Interaksi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ekonomi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terjadi</a:t>
            </a:r>
            <a:r>
              <a:rPr lang="en-US" sz="2000" dirty="0">
                <a:latin typeface="Times New Roman" panose="02020603050405020304" pitchFamily="18" charset="0"/>
                <a:cs typeface="Times New Roman" panose="02020603050405020304" pitchFamily="18" charset="0"/>
              </a:rPr>
              <a:t> di </a:t>
            </a:r>
            <a:r>
              <a:rPr lang="en-US" sz="2000" dirty="0" err="1">
                <a:latin typeface="Times New Roman" panose="02020603050405020304" pitchFamily="18" charset="0"/>
                <a:cs typeface="Times New Roman" panose="02020603050405020304" pitchFamily="18" charset="0"/>
              </a:rPr>
              <a:t>pasar</a:t>
            </a:r>
            <a:endParaRPr lang="id-ID" sz="2000" dirty="0">
              <a:latin typeface="Times New Roman" panose="02020603050405020304" pitchFamily="18" charset="0"/>
              <a:cs typeface="Times New Roman" panose="02020603050405020304" pitchFamily="18" charset="0"/>
            </a:endParaRPr>
          </a:p>
          <a:p>
            <a:pPr marL="363538" indent="-363538">
              <a:lnSpc>
                <a:spcPct val="80000"/>
              </a:lnSpc>
              <a:buFontTx/>
              <a:buAutoNum type="arabicPeriod"/>
            </a:pPr>
            <a:r>
              <a:rPr lang="en-US" sz="2000" dirty="0" err="1">
                <a:latin typeface="Times New Roman" panose="02020603050405020304" pitchFamily="18" charset="0"/>
                <a:cs typeface="Times New Roman" panose="02020603050405020304" pitchFamily="18" charset="0"/>
              </a:rPr>
              <a:t>Persaingan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dalam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sistem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campuran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diperbolehkan</a:t>
            </a:r>
            <a:endParaRPr lang="id-ID" sz="2000" dirty="0">
              <a:latin typeface="Times New Roman" panose="02020603050405020304" pitchFamily="18" charset="0"/>
              <a:cs typeface="Times New Roman" panose="02020603050405020304" pitchFamily="18" charset="0"/>
            </a:endParaRPr>
          </a:p>
          <a:p>
            <a:pPr marL="363538" indent="-363538">
              <a:lnSpc>
                <a:spcPct val="80000"/>
              </a:lnSpc>
              <a:buFontTx/>
              <a:buAutoNum type="arabicPeriod"/>
            </a:pPr>
            <a:r>
              <a:rPr lang="en-US" sz="2000" dirty="0" err="1">
                <a:latin typeface="Times New Roman" panose="02020603050405020304" pitchFamily="18" charset="0"/>
                <a:cs typeface="Times New Roman" panose="02020603050405020304" pitchFamily="18" charset="0"/>
              </a:rPr>
              <a:t>Adanya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Campur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Tangan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Pemerintah</a:t>
            </a:r>
            <a:r>
              <a:rPr lang="en-US" sz="2000" dirty="0">
                <a:latin typeface="Times New Roman" panose="02020603050405020304" pitchFamily="18" charset="0"/>
                <a:cs typeface="Times New Roman" panose="02020603050405020304" pitchFamily="18" charset="0"/>
              </a:rPr>
              <a:t>  </a:t>
            </a:r>
            <a:endParaRPr lang="id-ID" sz="2000" dirty="0">
              <a:latin typeface="Times New Roman" panose="02020603050405020304" pitchFamily="18" charset="0"/>
              <a:cs typeface="Times New Roman" panose="02020603050405020304" pitchFamily="18" charset="0"/>
            </a:endParaRPr>
          </a:p>
          <a:p>
            <a:pPr marL="363538" indent="-363538">
              <a:lnSpc>
                <a:spcPct val="80000"/>
              </a:lnSpc>
              <a:buFontTx/>
              <a:buAutoNum type="arabicPeriod"/>
            </a:pPr>
            <a:r>
              <a:rPr lang="en-US" sz="2000" dirty="0" err="1">
                <a:latin typeface="Times New Roman" panose="02020603050405020304" pitchFamily="18" charset="0"/>
                <a:cs typeface="Times New Roman" panose="02020603050405020304" pitchFamily="18" charset="0"/>
              </a:rPr>
              <a:t>Alasan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perlunya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campur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tangan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pemerintah</a:t>
            </a:r>
            <a:r>
              <a:rPr lang="en-US" sz="2000" dirty="0">
                <a:latin typeface="Times New Roman" panose="02020603050405020304" pitchFamily="18" charset="0"/>
                <a:cs typeface="Times New Roman" panose="02020603050405020304" pitchFamily="18" charset="0"/>
              </a:rPr>
              <a:t> </a:t>
            </a:r>
          </a:p>
          <a:p>
            <a:pPr marL="712788" lvl="1" indent="-349250">
              <a:buClr>
                <a:schemeClr val="bg2"/>
              </a:buClr>
              <a:buFont typeface="Century" panose="02040604050505020304" pitchFamily="18" charset="0"/>
              <a:buChar char="►"/>
              <a:tabLst>
                <a:tab pos="1344613" algn="l"/>
              </a:tabLst>
            </a:pPr>
            <a:r>
              <a:rPr lang="en-US" dirty="0" err="1">
                <a:latin typeface="Times New Roman" panose="02020603050405020304" pitchFamily="18" charset="0"/>
                <a:cs typeface="Times New Roman" panose="02020603050405020304" pitchFamily="18" charset="0"/>
              </a:rPr>
              <a:t>Mencegah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perusahaan-perusahaan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besar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turut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mempengaruhi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kebijaksanaan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politik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ekonomi</a:t>
            </a:r>
            <a:r>
              <a:rPr lang="en-US" dirty="0">
                <a:latin typeface="Times New Roman" panose="02020603050405020304" pitchFamily="18" charset="0"/>
                <a:cs typeface="Times New Roman" panose="02020603050405020304" pitchFamily="18" charset="0"/>
              </a:rPr>
              <a:t> </a:t>
            </a:r>
            <a:endParaRPr lang="id-ID" dirty="0">
              <a:latin typeface="Times New Roman" panose="02020603050405020304" pitchFamily="18" charset="0"/>
              <a:cs typeface="Times New Roman" panose="02020603050405020304" pitchFamily="18" charset="0"/>
            </a:endParaRPr>
          </a:p>
          <a:p>
            <a:pPr marL="712788" lvl="1" indent="-349250">
              <a:buClr>
                <a:schemeClr val="bg2"/>
              </a:buClr>
              <a:buFont typeface="Century" panose="02040604050505020304" pitchFamily="18" charset="0"/>
              <a:buChar char="►"/>
              <a:tabLst>
                <a:tab pos="1344613" algn="l"/>
              </a:tabLst>
            </a:pPr>
            <a:r>
              <a:rPr lang="sv-SE" dirty="0">
                <a:latin typeface="Times New Roman" panose="02020603050405020304" pitchFamily="18" charset="0"/>
                <a:cs typeface="Times New Roman" panose="02020603050405020304" pitchFamily="18" charset="0"/>
              </a:rPr>
              <a:t>Mencegah organisasi buruh (gabungan) menekan pengusaha dalam menentukan harga barang</a:t>
            </a:r>
            <a:endParaRPr lang="en-US" dirty="0">
              <a:latin typeface="Times New Roman" panose="02020603050405020304" pitchFamily="18" charset="0"/>
              <a:cs typeface="Times New Roman" panose="02020603050405020304" pitchFamily="18" charset="0"/>
            </a:endParaRPr>
          </a:p>
          <a:p>
            <a:pPr marL="609600" indent="-609600">
              <a:lnSpc>
                <a:spcPct val="80000"/>
              </a:lnSpc>
              <a:buFontTx/>
              <a:buAutoNum type="arabicPeriod"/>
            </a:pP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53009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A2739-50B0-44F6-80D8-536146C055EC}"/>
              </a:ext>
            </a:extLst>
          </p:cNvPr>
          <p:cNvSpPr txBox="1">
            <a:spLocks/>
          </p:cNvSpPr>
          <p:nvPr/>
        </p:nvSpPr>
        <p:spPr>
          <a:xfrm>
            <a:off x="1295399" y="2286000"/>
            <a:ext cx="9601201" cy="228600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br>
              <a:rPr lang="id-ID" sz="2800" dirty="0">
                <a:latin typeface="Times New Roman" panose="02020603050405020304" pitchFamily="18" charset="0"/>
                <a:cs typeface="Times New Roman" panose="02020603050405020304" pitchFamily="18" charset="0"/>
              </a:rPr>
            </a:br>
            <a:br>
              <a:rPr lang="id-ID" sz="2800" dirty="0">
                <a:latin typeface="Times New Roman" panose="02020603050405020304" pitchFamily="18" charset="0"/>
                <a:cs typeface="Times New Roman" panose="02020603050405020304" pitchFamily="18" charset="0"/>
              </a:rPr>
            </a:br>
            <a:r>
              <a:rPr lang="id-ID" sz="2800" b="1" dirty="0">
                <a:latin typeface="Times New Roman" panose="02020603050405020304" pitchFamily="18" charset="0"/>
                <a:cs typeface="Times New Roman" panose="02020603050405020304" pitchFamily="18" charset="0"/>
              </a:rPr>
              <a:t>Gregory Grossman (1984) :</a:t>
            </a:r>
            <a:br>
              <a:rPr lang="id-ID" sz="2800" b="1" dirty="0">
                <a:latin typeface="Times New Roman" panose="02020603050405020304" pitchFamily="18" charset="0"/>
                <a:cs typeface="Times New Roman" panose="02020603050405020304" pitchFamily="18" charset="0"/>
              </a:rPr>
            </a:br>
            <a:br>
              <a:rPr lang="id-ID" sz="2800" b="1" dirty="0">
                <a:latin typeface="Times New Roman" panose="02020603050405020304" pitchFamily="18" charset="0"/>
                <a:cs typeface="Times New Roman" panose="02020603050405020304" pitchFamily="18" charset="0"/>
              </a:rPr>
            </a:br>
            <a:r>
              <a:rPr lang="id-ID" sz="2800" dirty="0">
                <a:latin typeface="Times New Roman" panose="02020603050405020304" pitchFamily="18" charset="0"/>
                <a:cs typeface="Times New Roman" panose="02020603050405020304" pitchFamily="18" charset="0"/>
              </a:rPr>
              <a:t>Sekumpulan komponen-komponen atau unsur-unsur yang </a:t>
            </a:r>
            <a:r>
              <a:rPr lang="sv-SE" sz="2800" dirty="0">
                <a:latin typeface="Times New Roman" panose="02020603050405020304" pitchFamily="18" charset="0"/>
                <a:cs typeface="Times New Roman" panose="02020603050405020304" pitchFamily="18" charset="0"/>
              </a:rPr>
              <a:t>terdiri atas unit-unit dan agen-agen ekonomi serta</a:t>
            </a:r>
            <a:r>
              <a:rPr lang="id-ID" sz="2800" dirty="0">
                <a:latin typeface="Times New Roman" panose="02020603050405020304" pitchFamily="18" charset="0"/>
                <a:cs typeface="Times New Roman" panose="02020603050405020304" pitchFamily="18" charset="0"/>
              </a:rPr>
              <a:t> lembaga</a:t>
            </a:r>
            <a:br>
              <a:rPr lang="id-ID" sz="2800" dirty="0">
                <a:latin typeface="Times New Roman" panose="02020603050405020304" pitchFamily="18" charset="0"/>
                <a:cs typeface="Times New Roman" panose="02020603050405020304" pitchFamily="18" charset="0"/>
              </a:rPr>
            </a:br>
            <a:r>
              <a:rPr lang="id-ID" sz="2800" dirty="0">
                <a:latin typeface="Times New Roman" panose="02020603050405020304" pitchFamily="18" charset="0"/>
                <a:cs typeface="Times New Roman" panose="02020603050405020304" pitchFamily="18" charset="0"/>
              </a:rPr>
              <a:t>lembaga ekonomi yang bukan saja saling berhubungan dan berinteraksi, juga saling menopang dan mempengaruhi.</a:t>
            </a:r>
          </a:p>
        </p:txBody>
      </p:sp>
      <p:sp>
        <p:nvSpPr>
          <p:cNvPr id="3" name="Text Placeholder 2">
            <a:extLst>
              <a:ext uri="{FF2B5EF4-FFF2-40B4-BE49-F238E27FC236}">
                <a16:creationId xmlns:a16="http://schemas.microsoft.com/office/drawing/2014/main" id="{7889BAC0-5DAA-4391-8AA9-18D8C4105BA6}"/>
              </a:ext>
            </a:extLst>
          </p:cNvPr>
          <p:cNvSpPr txBox="1">
            <a:spLocks/>
          </p:cNvSpPr>
          <p:nvPr/>
        </p:nvSpPr>
        <p:spPr>
          <a:xfrm>
            <a:off x="1295399" y="1219200"/>
            <a:ext cx="7543800" cy="10668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id-ID" sz="2800" dirty="0">
                <a:latin typeface="Times New Roman" panose="02020603050405020304" pitchFamily="18" charset="0"/>
                <a:cs typeface="Times New Roman" panose="02020603050405020304" pitchFamily="18" charset="0"/>
              </a:rPr>
              <a:t>Definisi dan pengertian</a:t>
            </a:r>
          </a:p>
        </p:txBody>
      </p:sp>
    </p:spTree>
    <p:extLst>
      <p:ext uri="{BB962C8B-B14F-4D97-AF65-F5344CB8AC3E}">
        <p14:creationId xmlns:p14="http://schemas.microsoft.com/office/powerpoint/2010/main" val="773726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9EA90-03FB-4A3D-A393-24DC04A9FA19}"/>
              </a:ext>
            </a:extLst>
          </p:cNvPr>
          <p:cNvSpPr txBox="1">
            <a:spLocks/>
          </p:cNvSpPr>
          <p:nvPr/>
        </p:nvSpPr>
        <p:spPr>
          <a:xfrm>
            <a:off x="585153" y="946448"/>
            <a:ext cx="3581400" cy="3391272"/>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id-ID">
                <a:latin typeface="Times New Roman" panose="02020603050405020304" pitchFamily="18" charset="0"/>
                <a:cs typeface="Times New Roman" panose="02020603050405020304" pitchFamily="18" charset="0"/>
              </a:rPr>
              <a:t>Aspek Penting dalam Sistem Ekonomi</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55CCBB6-246C-4076-887F-4C790C38B6B0}"/>
              </a:ext>
            </a:extLst>
          </p:cNvPr>
          <p:cNvSpPr txBox="1">
            <a:spLocks/>
          </p:cNvSpPr>
          <p:nvPr/>
        </p:nvSpPr>
        <p:spPr>
          <a:xfrm>
            <a:off x="4953704" y="521296"/>
            <a:ext cx="6264696" cy="633670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mj-lt"/>
              <a:buAutoNum type="alphaLcPeriod"/>
            </a:pPr>
            <a:r>
              <a:rPr lang="id-ID" sz="1900" b="1">
                <a:solidFill>
                  <a:schemeClr val="accent2">
                    <a:lumMod val="60000"/>
                    <a:lumOff val="40000"/>
                  </a:schemeClr>
                </a:solidFill>
                <a:latin typeface="Times New Roman" panose="02020603050405020304" pitchFamily="18" charset="0"/>
                <a:cs typeface="Times New Roman" panose="02020603050405020304" pitchFamily="18" charset="0"/>
              </a:rPr>
              <a:t>Unit Ekonomi</a:t>
            </a:r>
          </a:p>
          <a:p>
            <a:pPr marL="444500" algn="l"/>
            <a:r>
              <a:rPr lang="id-ID" sz="1900">
                <a:latin typeface="Times New Roman" panose="02020603050405020304" pitchFamily="18" charset="0"/>
                <a:cs typeface="Times New Roman" panose="02020603050405020304" pitchFamily="18" charset="0"/>
              </a:rPr>
              <a:t>Individu atau kelompok dalam sistem ekonomi yang bekerja sama untuk mencapai tujuan tertentu.</a:t>
            </a:r>
          </a:p>
          <a:p>
            <a:pPr marL="1612900" indent="-1168400" algn="l">
              <a:tabLst>
                <a:tab pos="1612900" algn="l"/>
              </a:tabLst>
            </a:pPr>
            <a:r>
              <a:rPr lang="id-ID" sz="1900">
                <a:latin typeface="Times New Roman" panose="02020603050405020304" pitchFamily="18" charset="0"/>
                <a:cs typeface="Times New Roman" panose="02020603050405020304" pitchFamily="18" charset="0"/>
              </a:rPr>
              <a:t>Contoh : 	rumah tangga konsumen, perusahaan, serikat pekerja dan kantor pemerintah</a:t>
            </a:r>
          </a:p>
          <a:p>
            <a:pPr marL="444500" indent="-444500" algn="l">
              <a:buFont typeface="+mj-lt"/>
              <a:buAutoNum type="alphaLcPeriod" startAt="2"/>
              <a:tabLst>
                <a:tab pos="1612900" algn="l"/>
              </a:tabLst>
            </a:pPr>
            <a:r>
              <a:rPr lang="id-ID" sz="1900" b="1">
                <a:solidFill>
                  <a:schemeClr val="accent2">
                    <a:lumMod val="60000"/>
                    <a:lumOff val="40000"/>
                  </a:schemeClr>
                </a:solidFill>
                <a:latin typeface="Times New Roman" panose="02020603050405020304" pitchFamily="18" charset="0"/>
                <a:cs typeface="Times New Roman" panose="02020603050405020304" pitchFamily="18" charset="0"/>
              </a:rPr>
              <a:t>Agen Ekonomi</a:t>
            </a:r>
          </a:p>
          <a:p>
            <a:pPr marL="444500" algn="l">
              <a:tabLst>
                <a:tab pos="1612900" algn="l"/>
              </a:tabLst>
            </a:pPr>
            <a:r>
              <a:rPr lang="id-ID" sz="1900">
                <a:latin typeface="Times New Roman" panose="02020603050405020304" pitchFamily="18" charset="0"/>
                <a:cs typeface="Times New Roman" panose="02020603050405020304" pitchFamily="18" charset="0"/>
              </a:rPr>
              <a:t>Seseorang yang menjalankan fungsi-fungsi ekonomi tertentu</a:t>
            </a:r>
          </a:p>
          <a:p>
            <a:pPr marL="1612900" indent="-1168400" algn="l">
              <a:tabLst>
                <a:tab pos="1612900" algn="l"/>
              </a:tabLst>
            </a:pPr>
            <a:r>
              <a:rPr lang="id-ID" sz="1900">
                <a:latin typeface="Times New Roman" panose="02020603050405020304" pitchFamily="18" charset="0"/>
                <a:cs typeface="Times New Roman" panose="02020603050405020304" pitchFamily="18" charset="0"/>
              </a:rPr>
              <a:t>Contoh : 	konsumen, pekerja, pengusaha, investor dan perencana</a:t>
            </a:r>
          </a:p>
          <a:p>
            <a:pPr marL="444500" indent="-444500" algn="l">
              <a:buFont typeface="+mj-lt"/>
              <a:buAutoNum type="alphaLcPeriod" startAt="3"/>
            </a:pPr>
            <a:r>
              <a:rPr lang="id-ID" sz="1900" b="1">
                <a:solidFill>
                  <a:schemeClr val="accent2">
                    <a:lumMod val="60000"/>
                    <a:lumOff val="40000"/>
                  </a:schemeClr>
                </a:solidFill>
                <a:latin typeface="Times New Roman" panose="02020603050405020304" pitchFamily="18" charset="0"/>
                <a:cs typeface="Times New Roman" panose="02020603050405020304" pitchFamily="18" charset="0"/>
              </a:rPr>
              <a:t>Intitusi Ekonomi</a:t>
            </a:r>
          </a:p>
          <a:p>
            <a:pPr marL="444500" algn="l"/>
            <a:r>
              <a:rPr lang="id-ID" sz="1900">
                <a:latin typeface="Times New Roman" panose="02020603050405020304" pitchFamily="18" charset="0"/>
                <a:cs typeface="Times New Roman" panose="02020603050405020304" pitchFamily="18" charset="0"/>
              </a:rPr>
              <a:t>Sekumpulan norma-norma, aturan main dan cara pikir yang telah baku.</a:t>
            </a:r>
          </a:p>
          <a:p>
            <a:pPr marL="1612900" indent="-1168400" algn="l">
              <a:tabLst>
                <a:tab pos="1612900" algn="l"/>
              </a:tabLst>
            </a:pPr>
            <a:r>
              <a:rPr lang="id-ID" sz="1900">
                <a:latin typeface="Times New Roman" panose="02020603050405020304" pitchFamily="18" charset="0"/>
                <a:cs typeface="Times New Roman" panose="02020603050405020304" pitchFamily="18" charset="0"/>
              </a:rPr>
              <a:t>Contoh : 	hak milik, perusahaan-perusahaan, rumah tangga konsumen, pemerintah, uang, pajak, motivai memperoleh keuntungan, dan perencanaan.</a:t>
            </a:r>
            <a:endParaRPr lang="id-ID" sz="19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7514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A6E20-3323-42E5-A6A4-B91907008BA8}"/>
              </a:ext>
            </a:extLst>
          </p:cNvPr>
          <p:cNvSpPr txBox="1">
            <a:spLocks/>
          </p:cNvSpPr>
          <p:nvPr/>
        </p:nvSpPr>
        <p:spPr>
          <a:xfrm>
            <a:off x="1156653" y="1165860"/>
            <a:ext cx="3581400" cy="3391272"/>
          </a:xfrm>
          <a:prstGeom prst="rect">
            <a:avLst/>
          </a:prstGeom>
        </p:spPr>
        <p:txBody>
          <a:bodyPr vert="horz" lIns="91440" tIns="45720" rIns="91440" bIns="45720" rtlCol="0" anchor="b">
            <a:normAutofit fontScale="9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id-ID">
                <a:latin typeface="Times New Roman" panose="02020603050405020304" pitchFamily="18" charset="0"/>
                <a:cs typeface="Times New Roman" panose="02020603050405020304" pitchFamily="18" charset="0"/>
              </a:rPr>
              <a:t>Aspek Penting dalam Sistem Ekonomi</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198CF76-61BA-441E-B57C-44A47EA2FB5F}"/>
              </a:ext>
            </a:extLst>
          </p:cNvPr>
          <p:cNvSpPr txBox="1">
            <a:spLocks/>
          </p:cNvSpPr>
          <p:nvPr/>
        </p:nvSpPr>
        <p:spPr>
          <a:xfrm>
            <a:off x="5525204" y="812716"/>
            <a:ext cx="6264696" cy="633670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457200" indent="-457200" algn="l">
              <a:buFont typeface="+mj-lt"/>
              <a:buAutoNum type="alphaLcPeriod" startAt="4"/>
            </a:pPr>
            <a:r>
              <a:rPr lang="id-ID" sz="2300" b="1">
                <a:solidFill>
                  <a:schemeClr val="accent2">
                    <a:lumMod val="60000"/>
                    <a:lumOff val="40000"/>
                  </a:schemeClr>
                </a:solidFill>
                <a:latin typeface="Times New Roman" panose="02020603050405020304" pitchFamily="18" charset="0"/>
                <a:cs typeface="Times New Roman" panose="02020603050405020304" pitchFamily="18" charset="0"/>
              </a:rPr>
              <a:t>Saling Terkait dan Saling Mempengaruhi ecara Teratur dan Kontinu</a:t>
            </a:r>
          </a:p>
          <a:p>
            <a:pPr marL="444500" algn="l"/>
            <a:r>
              <a:rPr lang="id-ID" sz="2300">
                <a:latin typeface="Times New Roman" panose="02020603050405020304" pitchFamily="18" charset="0"/>
                <a:cs typeface="Times New Roman" panose="02020603050405020304" pitchFamily="18" charset="0"/>
              </a:rPr>
              <a:t>Untuk terbentuknya sistem ekonomi, unit-unit, pelaku-pelaku dan institusi-intitusi harus saling terkait dan mempengaruhi.</a:t>
            </a:r>
          </a:p>
          <a:p>
            <a:pPr marL="1882775" indent="-1438275" algn="l"/>
            <a:r>
              <a:rPr lang="id-ID" sz="2300">
                <a:latin typeface="Times New Roman" panose="02020603050405020304" pitchFamily="18" charset="0"/>
                <a:cs typeface="Times New Roman" panose="02020603050405020304" pitchFamily="18" charset="0"/>
              </a:rPr>
              <a:t>Contoh : 	hubungan antara rumah tangga dan perusahaan. </a:t>
            </a:r>
          </a:p>
          <a:p>
            <a:pPr marL="457200" indent="-457200" algn="l">
              <a:buFont typeface="+mj-lt"/>
              <a:buAutoNum type="alphaLcPeriod" startAt="5"/>
              <a:tabLst>
                <a:tab pos="1612900" algn="l"/>
              </a:tabLst>
            </a:pPr>
            <a:r>
              <a:rPr lang="id-ID" sz="2300" b="1">
                <a:solidFill>
                  <a:schemeClr val="accent2">
                    <a:lumMod val="60000"/>
                    <a:lumOff val="40000"/>
                  </a:schemeClr>
                </a:solidFill>
                <a:latin typeface="Times New Roman" panose="02020603050405020304" pitchFamily="18" charset="0"/>
                <a:cs typeface="Times New Roman" panose="02020603050405020304" pitchFamily="18" charset="0"/>
              </a:rPr>
              <a:t>Memiliki Fungsi Koordinasi</a:t>
            </a:r>
          </a:p>
          <a:p>
            <a:pPr marL="444500" algn="l">
              <a:tabLst>
                <a:tab pos="1612900" algn="l"/>
              </a:tabLst>
            </a:pPr>
            <a:r>
              <a:rPr lang="id-ID" sz="2300">
                <a:latin typeface="Times New Roman" panose="02020603050405020304" pitchFamily="18" charset="0"/>
                <a:cs typeface="Times New Roman" panose="02020603050405020304" pitchFamily="18" charset="0"/>
              </a:rPr>
              <a:t>Elemen terpenting dari pengertian koordinasi adalah tercapainya keselarasan tindakan antarelemen dalam sistem, melalui proses komunikasi dan pertukaran informasi, jadi sistem koordinasi yang baik harus didukung oleh data yang memadai, benar dan akurat, serta sistem informasi yang baik. </a:t>
            </a:r>
            <a:endParaRPr lang="id-ID" sz="23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3272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B4B2B-BE3C-47FE-A8EA-0F20853A5573}"/>
              </a:ext>
            </a:extLst>
          </p:cNvPr>
          <p:cNvSpPr txBox="1">
            <a:spLocks/>
          </p:cNvSpPr>
          <p:nvPr/>
        </p:nvSpPr>
        <p:spPr>
          <a:xfrm>
            <a:off x="1269876" y="450574"/>
            <a:ext cx="9601200" cy="981814"/>
          </a:xfrm>
          <a:prstGeom prst="rect">
            <a:avLst/>
          </a:prstGeom>
        </p:spPr>
        <p:txBody>
          <a:bodyPr vert="horz" lIns="91440" tIns="45720" rIns="91440" bIns="45720" rtlCol="0" anchor="b">
            <a:normAutofit fontScale="85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dirty="0">
                <a:latin typeface="Times New Roman" panose="02020603050405020304" pitchFamily="18" charset="0"/>
                <a:cs typeface="Times New Roman" panose="02020603050405020304" pitchFamily="18" charset="0"/>
              </a:rPr>
              <a:t>Klasifikasi Sistem-sistem Ekonomi</a:t>
            </a:r>
            <a:br>
              <a:rPr lang="id-ID" dirty="0">
                <a:latin typeface="Times New Roman" panose="02020603050405020304" pitchFamily="18" charset="0"/>
                <a:cs typeface="Times New Roman" panose="02020603050405020304" pitchFamily="18" charset="0"/>
              </a:rPr>
            </a:br>
            <a:r>
              <a:rPr lang="sv-SE" sz="2700" dirty="0">
                <a:latin typeface="Times New Roman" panose="02020603050405020304" pitchFamily="18" charset="0"/>
                <a:cs typeface="Times New Roman" panose="02020603050405020304" pitchFamily="18" charset="0"/>
              </a:rPr>
              <a:t>Berdasarkan yang mengatur  mekanisme : </a:t>
            </a:r>
            <a:endParaRPr lang="id-ID" sz="2700" dirty="0">
              <a:latin typeface="Times New Roman" panose="02020603050405020304" pitchFamily="18" charset="0"/>
              <a:cs typeface="Times New Roman" panose="02020603050405020304" pitchFamily="18" charset="0"/>
            </a:endParaRPr>
          </a:p>
        </p:txBody>
      </p:sp>
      <p:graphicFrame>
        <p:nvGraphicFramePr>
          <p:cNvPr id="3" name="Content Placeholder 6">
            <a:extLst>
              <a:ext uri="{FF2B5EF4-FFF2-40B4-BE49-F238E27FC236}">
                <a16:creationId xmlns:a16="http://schemas.microsoft.com/office/drawing/2014/main" id="{33FDFC34-9AA3-4610-A3AB-01C68C103598}"/>
              </a:ext>
            </a:extLst>
          </p:cNvPr>
          <p:cNvGraphicFramePr>
            <a:graphicFrameLocks/>
          </p:cNvGraphicFramePr>
          <p:nvPr>
            <p:extLst>
              <p:ext uri="{D42A27DB-BD31-4B8C-83A1-F6EECF244321}">
                <p14:modId xmlns:p14="http://schemas.microsoft.com/office/powerpoint/2010/main" val="191846248"/>
              </p:ext>
            </p:extLst>
          </p:nvPr>
        </p:nvGraphicFramePr>
        <p:xfrm>
          <a:off x="-134044" y="1293984"/>
          <a:ext cx="11881320" cy="45590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82713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08B79-72F2-4801-9D90-2655F2B2D7E2}"/>
              </a:ext>
            </a:extLst>
          </p:cNvPr>
          <p:cNvSpPr txBox="1">
            <a:spLocks/>
          </p:cNvSpPr>
          <p:nvPr/>
        </p:nvSpPr>
        <p:spPr>
          <a:xfrm>
            <a:off x="1269876" y="620688"/>
            <a:ext cx="9601200" cy="1143000"/>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Klasifikasi Sistem-sistem Ekonomi</a:t>
            </a:r>
            <a:br>
              <a:rPr lang="id-ID">
                <a:latin typeface="Times New Roman" panose="02020603050405020304" pitchFamily="18" charset="0"/>
                <a:cs typeface="Times New Roman" panose="02020603050405020304" pitchFamily="18" charset="0"/>
              </a:rPr>
            </a:br>
            <a:r>
              <a:rPr lang="sv-SE" sz="2700">
                <a:latin typeface="Times New Roman" panose="02020603050405020304" pitchFamily="18" charset="0"/>
                <a:cs typeface="Times New Roman" panose="02020603050405020304" pitchFamily="18" charset="0"/>
              </a:rPr>
              <a:t>Berdasarkan yang </a:t>
            </a:r>
            <a:r>
              <a:rPr lang="sv-SE" sz="2800">
                <a:latin typeface="Times New Roman" panose="02020603050405020304" pitchFamily="18" charset="0"/>
                <a:cs typeface="Times New Roman" panose="02020603050405020304" pitchFamily="18" charset="0"/>
              </a:rPr>
              <a:t>mengatur kepemilikan aset: </a:t>
            </a:r>
            <a:endParaRPr lang="id-ID" sz="2700" dirty="0">
              <a:latin typeface="Times New Roman" panose="02020603050405020304" pitchFamily="18" charset="0"/>
              <a:cs typeface="Times New Roman" panose="02020603050405020304" pitchFamily="18" charset="0"/>
            </a:endParaRPr>
          </a:p>
        </p:txBody>
      </p:sp>
      <p:graphicFrame>
        <p:nvGraphicFramePr>
          <p:cNvPr id="3" name="Content Placeholder 6">
            <a:extLst>
              <a:ext uri="{FF2B5EF4-FFF2-40B4-BE49-F238E27FC236}">
                <a16:creationId xmlns:a16="http://schemas.microsoft.com/office/drawing/2014/main" id="{D6D02E63-6C14-4C8C-99B4-681D15F56910}"/>
              </a:ext>
            </a:extLst>
          </p:cNvPr>
          <p:cNvGraphicFramePr>
            <a:graphicFrameLocks/>
          </p:cNvGraphicFramePr>
          <p:nvPr>
            <p:extLst>
              <p:ext uri="{D42A27DB-BD31-4B8C-83A1-F6EECF244321}">
                <p14:modId xmlns:p14="http://schemas.microsoft.com/office/powerpoint/2010/main" val="26352392"/>
              </p:ext>
            </p:extLst>
          </p:nvPr>
        </p:nvGraphicFramePr>
        <p:xfrm>
          <a:off x="621608" y="1604664"/>
          <a:ext cx="10948784"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4959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EE562BF-3E95-4257-A403-880B1011653E}"/>
              </a:ext>
            </a:extLst>
          </p:cNvPr>
          <p:cNvSpPr txBox="1">
            <a:spLocks/>
          </p:cNvSpPr>
          <p:nvPr/>
        </p:nvSpPr>
        <p:spPr>
          <a:xfrm>
            <a:off x="1269876" y="620688"/>
            <a:ext cx="9601200" cy="1143000"/>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Klasifikasi Sistem-sistem Ekonomi</a:t>
            </a:r>
            <a:br>
              <a:rPr lang="id-ID">
                <a:latin typeface="Times New Roman" panose="02020603050405020304" pitchFamily="18" charset="0"/>
                <a:cs typeface="Times New Roman" panose="02020603050405020304" pitchFamily="18" charset="0"/>
              </a:rPr>
            </a:br>
            <a:r>
              <a:rPr lang="sv-SE" sz="2700">
                <a:latin typeface="Times New Roman" panose="02020603050405020304" pitchFamily="18" charset="0"/>
                <a:cs typeface="Times New Roman" panose="02020603050405020304" pitchFamily="18" charset="0"/>
              </a:rPr>
              <a:t>Berdasarkan yang </a:t>
            </a:r>
            <a:r>
              <a:rPr lang="sv-SE" sz="2800">
                <a:latin typeface="Times New Roman" panose="02020603050405020304" pitchFamily="18" charset="0"/>
                <a:cs typeface="Times New Roman" panose="02020603050405020304" pitchFamily="18" charset="0"/>
              </a:rPr>
              <a:t>mengatur kepemilikan aset: </a:t>
            </a:r>
            <a:endParaRPr lang="id-ID" sz="2700" dirty="0">
              <a:latin typeface="Times New Roman" panose="02020603050405020304" pitchFamily="18" charset="0"/>
              <a:cs typeface="Times New Roman" panose="02020603050405020304" pitchFamily="18" charset="0"/>
            </a:endParaRPr>
          </a:p>
        </p:txBody>
      </p:sp>
      <p:graphicFrame>
        <p:nvGraphicFramePr>
          <p:cNvPr id="5" name="Content Placeholder 6">
            <a:extLst>
              <a:ext uri="{FF2B5EF4-FFF2-40B4-BE49-F238E27FC236}">
                <a16:creationId xmlns:a16="http://schemas.microsoft.com/office/drawing/2014/main" id="{8C01E234-6647-4F45-90AE-6B0D6BCD1A2F}"/>
              </a:ext>
            </a:extLst>
          </p:cNvPr>
          <p:cNvGraphicFramePr>
            <a:graphicFrameLocks/>
          </p:cNvGraphicFramePr>
          <p:nvPr>
            <p:extLst>
              <p:ext uri="{D42A27DB-BD31-4B8C-83A1-F6EECF244321}">
                <p14:modId xmlns:p14="http://schemas.microsoft.com/office/powerpoint/2010/main" val="3242184135"/>
              </p:ext>
            </p:extLst>
          </p:nvPr>
        </p:nvGraphicFramePr>
        <p:xfrm>
          <a:off x="337763" y="1651789"/>
          <a:ext cx="1188132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a:extLst>
              <a:ext uri="{FF2B5EF4-FFF2-40B4-BE49-F238E27FC236}">
                <a16:creationId xmlns:a16="http://schemas.microsoft.com/office/drawing/2014/main" id="{89764345-2889-41EE-BF89-BF525A9C6B2A}"/>
              </a:ext>
            </a:extLst>
          </p:cNvPr>
          <p:cNvSpPr txBox="1"/>
          <p:nvPr/>
        </p:nvSpPr>
        <p:spPr>
          <a:xfrm>
            <a:off x="2710036" y="2610683"/>
            <a:ext cx="3888432" cy="3693319"/>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Kelebihan-kelebihan Kapitalis:</a:t>
            </a:r>
          </a:p>
          <a:p>
            <a:pPr marL="363538" lvl="2" indent="-363538">
              <a:buClr>
                <a:schemeClr val="bg2"/>
              </a:buClr>
              <a:buFont typeface="Century" panose="02040604050505020304" pitchFamily="18" charset="0"/>
              <a:buChar char="►"/>
            </a:pPr>
            <a:r>
              <a:rPr lang="sv-SE" dirty="0">
                <a:latin typeface="Times New Roman" panose="02020603050405020304" pitchFamily="18" charset="0"/>
                <a:cs typeface="Times New Roman" panose="02020603050405020304" pitchFamily="18" charset="0"/>
              </a:rPr>
              <a:t>Lebih efisien dalam memanfaatkan sumber-sumber daya dan distribusi barang-barang.</a:t>
            </a:r>
          </a:p>
          <a:p>
            <a:pPr marL="363538" lvl="2" indent="-363538">
              <a:buClr>
                <a:schemeClr val="bg2"/>
              </a:buClr>
              <a:buFont typeface="Century" panose="02040604050505020304" pitchFamily="18" charset="0"/>
              <a:buChar char="►"/>
            </a:pPr>
            <a:r>
              <a:rPr lang="sv-SE" dirty="0">
                <a:latin typeface="Times New Roman" panose="02020603050405020304" pitchFamily="18" charset="0"/>
                <a:cs typeface="Times New Roman" panose="02020603050405020304" pitchFamily="18" charset="0"/>
              </a:rPr>
              <a:t>Kreativitas masyarakat menjadi tinggi karena adanya kebebasan melakukan segala hal yang terbaik dirinya. </a:t>
            </a:r>
          </a:p>
          <a:p>
            <a:pPr marL="363538" lvl="2" indent="-363538">
              <a:buClr>
                <a:schemeClr val="bg2"/>
              </a:buClr>
              <a:buFont typeface="Century" panose="02040604050505020304" pitchFamily="18" charset="0"/>
              <a:buChar char="►"/>
            </a:pPr>
            <a:r>
              <a:rPr lang="sv-SE" dirty="0">
                <a:latin typeface="Times New Roman" panose="02020603050405020304" pitchFamily="18" charset="0"/>
                <a:cs typeface="Times New Roman" panose="02020603050405020304" pitchFamily="18" charset="0"/>
              </a:rPr>
              <a:t>Pengawasan politik dan sosial minimal, karena tenaga waktu dan biaya yang diperlukan lebih kecil.</a:t>
            </a:r>
            <a:endParaRPr lang="en-US" dirty="0">
              <a:latin typeface="Times New Roman" panose="02020603050405020304" pitchFamily="18" charset="0"/>
              <a:cs typeface="Times New Roman" panose="02020603050405020304" pitchFamily="18" charset="0"/>
            </a:endParaRPr>
          </a:p>
          <a:p>
            <a:endParaRPr lang="id-ID" dirty="0">
              <a:latin typeface="Times New Roman" panose="02020603050405020304" pitchFamily="18" charset="0"/>
              <a:cs typeface="Times New Roman" panose="02020603050405020304" pitchFamily="18" charset="0"/>
            </a:endParaRPr>
          </a:p>
          <a:p>
            <a:endParaRPr lang="id-ID"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F672612B-FE19-44E7-8890-E5F183E8C7CF}"/>
              </a:ext>
            </a:extLst>
          </p:cNvPr>
          <p:cNvSpPr txBox="1"/>
          <p:nvPr/>
        </p:nvSpPr>
        <p:spPr>
          <a:xfrm>
            <a:off x="6886500" y="2610683"/>
            <a:ext cx="3984576" cy="2862322"/>
          </a:xfrm>
          <a:prstGeom prst="rect">
            <a:avLst/>
          </a:prstGeom>
          <a:noFill/>
        </p:spPr>
        <p:txBody>
          <a:bodyPr wrap="square" rtlCol="0">
            <a:spAutoFit/>
          </a:bodyPr>
          <a:lstStyle/>
          <a:p>
            <a:r>
              <a:rPr lang="id-ID" dirty="0">
                <a:latin typeface="Times New Roman" panose="02020603050405020304" pitchFamily="18" charset="0"/>
                <a:cs typeface="Times New Roman" panose="02020603050405020304" pitchFamily="18" charset="0"/>
              </a:rPr>
              <a:t>Kelemahan-kelemahan Kapitalis:</a:t>
            </a:r>
          </a:p>
          <a:p>
            <a:pPr marL="285750" lvl="1" indent="-285750">
              <a:buClr>
                <a:schemeClr val="bg2"/>
              </a:buClr>
              <a:buFont typeface="Century" panose="02040604050505020304" pitchFamily="18" charset="0"/>
              <a:buChar char="►"/>
            </a:pPr>
            <a:r>
              <a:rPr lang="sv-SE" dirty="0">
                <a:latin typeface="Times New Roman" panose="02020603050405020304" pitchFamily="18" charset="0"/>
                <a:cs typeface="Times New Roman" panose="02020603050405020304" pitchFamily="18" charset="0"/>
              </a:rPr>
              <a:t>Tidak ada persaingan sempurna. Yang ada persaingan tidak sempurna dan persaingan monopolistik. </a:t>
            </a:r>
            <a:endParaRPr lang="id-ID" dirty="0">
              <a:latin typeface="Times New Roman" panose="02020603050405020304" pitchFamily="18" charset="0"/>
              <a:cs typeface="Times New Roman" panose="02020603050405020304" pitchFamily="18" charset="0"/>
            </a:endParaRPr>
          </a:p>
          <a:p>
            <a:pPr marL="285750" lvl="1" indent="-285750">
              <a:buClr>
                <a:schemeClr val="bg2"/>
              </a:buClr>
              <a:buFont typeface="Century" panose="02040604050505020304" pitchFamily="18" charset="0"/>
              <a:buChar char="►"/>
            </a:pPr>
            <a:r>
              <a:rPr lang="sv-SE" dirty="0">
                <a:latin typeface="Times New Roman" panose="02020603050405020304" pitchFamily="18" charset="0"/>
                <a:cs typeface="Times New Roman" panose="02020603050405020304" pitchFamily="18" charset="0"/>
              </a:rPr>
              <a:t>Sistem harga gagal</a:t>
            </a:r>
            <a:r>
              <a:rPr lang="id-ID" dirty="0">
                <a:latin typeface="Times New Roman" panose="02020603050405020304" pitchFamily="18" charset="0"/>
                <a:cs typeface="Times New Roman" panose="02020603050405020304" pitchFamily="18" charset="0"/>
              </a:rPr>
              <a:t> </a:t>
            </a:r>
            <a:r>
              <a:rPr lang="sv-SE" dirty="0">
                <a:latin typeface="Times New Roman" panose="02020603050405020304" pitchFamily="18" charset="0"/>
                <a:cs typeface="Times New Roman" panose="02020603050405020304" pitchFamily="18" charset="0"/>
              </a:rPr>
              <a:t>mengalokasikan sumber</a:t>
            </a:r>
            <a:r>
              <a:rPr lang="id-ID" dirty="0">
                <a:latin typeface="Times New Roman" panose="02020603050405020304" pitchFamily="18" charset="0"/>
                <a:cs typeface="Times New Roman" panose="02020603050405020304" pitchFamily="18" charset="0"/>
              </a:rPr>
              <a:t>-</a:t>
            </a:r>
            <a:r>
              <a:rPr lang="sv-SE" dirty="0">
                <a:latin typeface="Times New Roman" panose="02020603050405020304" pitchFamily="18" charset="0"/>
                <a:cs typeface="Times New Roman" panose="02020603050405020304" pitchFamily="18" charset="0"/>
              </a:rPr>
              <a:t>sumber secara efisien, karena adanya faktor-faktor eksternalitas (tidak memperhitungkan yang menekan upah buruh dan lain-lain).</a:t>
            </a:r>
            <a:endParaRPr lang="en-US" dirty="0">
              <a:latin typeface="Times New Roman" panose="02020603050405020304" pitchFamily="18" charset="0"/>
              <a:cs typeface="Times New Roman" panose="02020603050405020304" pitchFamily="18" charset="0"/>
            </a:endParaRPr>
          </a:p>
          <a:p>
            <a:endParaRPr lang="id-ID"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8995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538D827-5A26-4A9F-9EE8-DDC10BFAD9C9}"/>
              </a:ext>
            </a:extLst>
          </p:cNvPr>
          <p:cNvSpPr txBox="1">
            <a:spLocks/>
          </p:cNvSpPr>
          <p:nvPr/>
        </p:nvSpPr>
        <p:spPr>
          <a:xfrm>
            <a:off x="1269876" y="620688"/>
            <a:ext cx="9601200" cy="1143000"/>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Klasifikasi Sistem-sistem Ekonomi</a:t>
            </a:r>
            <a:br>
              <a:rPr lang="id-ID">
                <a:latin typeface="Times New Roman" panose="02020603050405020304" pitchFamily="18" charset="0"/>
                <a:cs typeface="Times New Roman" panose="02020603050405020304" pitchFamily="18" charset="0"/>
              </a:rPr>
            </a:br>
            <a:r>
              <a:rPr lang="sv-SE" sz="2700">
                <a:latin typeface="Times New Roman" panose="02020603050405020304" pitchFamily="18" charset="0"/>
                <a:cs typeface="Times New Roman" panose="02020603050405020304" pitchFamily="18" charset="0"/>
              </a:rPr>
              <a:t>Berdasarkan yang </a:t>
            </a:r>
            <a:r>
              <a:rPr lang="sv-SE" sz="2800">
                <a:latin typeface="Times New Roman" panose="02020603050405020304" pitchFamily="18" charset="0"/>
                <a:cs typeface="Times New Roman" panose="02020603050405020304" pitchFamily="18" charset="0"/>
              </a:rPr>
              <a:t>mengatur kepemilikan aset: </a:t>
            </a:r>
            <a:endParaRPr lang="id-ID" sz="2700" dirty="0">
              <a:latin typeface="Times New Roman" panose="02020603050405020304" pitchFamily="18" charset="0"/>
              <a:cs typeface="Times New Roman" panose="02020603050405020304" pitchFamily="18" charset="0"/>
            </a:endParaRPr>
          </a:p>
        </p:txBody>
      </p:sp>
      <p:graphicFrame>
        <p:nvGraphicFramePr>
          <p:cNvPr id="8" name="Content Placeholder 6">
            <a:extLst>
              <a:ext uri="{FF2B5EF4-FFF2-40B4-BE49-F238E27FC236}">
                <a16:creationId xmlns:a16="http://schemas.microsoft.com/office/drawing/2014/main" id="{825E1748-3FF5-46B1-BE5E-CEAC5B25D67E}"/>
              </a:ext>
            </a:extLst>
          </p:cNvPr>
          <p:cNvGraphicFramePr>
            <a:graphicFrameLocks/>
          </p:cNvGraphicFramePr>
          <p:nvPr>
            <p:extLst>
              <p:ext uri="{D42A27DB-BD31-4B8C-83A1-F6EECF244321}">
                <p14:modId xmlns:p14="http://schemas.microsoft.com/office/powerpoint/2010/main" val="4075060975"/>
              </p:ext>
            </p:extLst>
          </p:nvPr>
        </p:nvGraphicFramePr>
        <p:xfrm>
          <a:off x="549796" y="1545772"/>
          <a:ext cx="1188132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Rectangle 3">
            <a:extLst>
              <a:ext uri="{FF2B5EF4-FFF2-40B4-BE49-F238E27FC236}">
                <a16:creationId xmlns:a16="http://schemas.microsoft.com/office/drawing/2014/main" id="{2D5AA8C3-7AFC-435A-9BF9-DACB8C914B82}"/>
              </a:ext>
            </a:extLst>
          </p:cNvPr>
          <p:cNvSpPr txBox="1">
            <a:spLocks noChangeArrowheads="1"/>
          </p:cNvSpPr>
          <p:nvPr/>
        </p:nvSpPr>
        <p:spPr>
          <a:xfrm>
            <a:off x="2998068" y="2996952"/>
            <a:ext cx="7272808" cy="3733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600"/>
              </a:spcBef>
              <a:buFont typeface="Arial" pitchFamily="34" charset="0"/>
              <a:buChar char="•"/>
              <a:defRPr sz="2400" kern="1200">
                <a:solidFill>
                  <a:schemeClr val="tx1"/>
                </a:solidFill>
                <a:latin typeface="+mn-lt"/>
                <a:ea typeface="+mn-ea"/>
                <a:cs typeface="+mn-cs"/>
              </a:defRPr>
            </a:lvl1pPr>
            <a:lvl2pPr marL="594360" indent="-228600" algn="l" defTabSz="914400" rtl="0" eaLnBrk="1" latinLnBrk="0" hangingPunct="1">
              <a:lnSpc>
                <a:spcPct val="90000"/>
              </a:lnSpc>
              <a:spcBef>
                <a:spcPts val="800"/>
              </a:spcBef>
              <a:buFont typeface="Century" pitchFamily="18" charset="0"/>
              <a:buChar char="–"/>
              <a:defRPr sz="2000" kern="1200">
                <a:solidFill>
                  <a:schemeClr val="tx1"/>
                </a:solidFill>
                <a:latin typeface="+mn-lt"/>
                <a:ea typeface="+mn-ea"/>
                <a:cs typeface="+mn-cs"/>
              </a:defRPr>
            </a:lvl2pPr>
            <a:lvl3pPr marL="960120" indent="-228600"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3pPr>
            <a:lvl4pPr marL="1325880" indent="-228600" algn="l" defTabSz="914400" rtl="0" eaLnBrk="1" latinLnBrk="0" hangingPunct="1">
              <a:lnSpc>
                <a:spcPct val="90000"/>
              </a:lnSpc>
              <a:spcBef>
                <a:spcPts val="600"/>
              </a:spcBef>
              <a:buFont typeface="Arial" pitchFamily="34" charset="0"/>
              <a:buChar char="–"/>
              <a:defRPr sz="1600" kern="1200">
                <a:solidFill>
                  <a:schemeClr val="tx1"/>
                </a:solidFill>
                <a:latin typeface="+mn-lt"/>
                <a:ea typeface="+mn-ea"/>
                <a:cs typeface="+mn-cs"/>
              </a:defRPr>
            </a:lvl4pPr>
            <a:lvl5pPr marL="1691640" indent="-228600" algn="l" defTabSz="914400" rtl="0" eaLnBrk="1" latinLnBrk="0" hangingPunct="1">
              <a:lnSpc>
                <a:spcPct val="90000"/>
              </a:lnSpc>
              <a:spcBef>
                <a:spcPts val="600"/>
              </a:spcBef>
              <a:buFont typeface="Arial" pitchFamily="34" charset="0"/>
              <a:buChar char="•"/>
              <a:defRPr sz="1600" kern="1200">
                <a:solidFill>
                  <a:schemeClr val="tx1"/>
                </a:solidFill>
                <a:latin typeface="+mn-lt"/>
                <a:ea typeface="+mn-ea"/>
                <a:cs typeface="+mn-cs"/>
              </a:defRPr>
            </a:lvl5pPr>
            <a:lvl6pPr marL="205740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6pPr>
            <a:lvl7pPr marL="242316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7pPr>
            <a:lvl8pPr marL="278892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8pPr>
            <a:lvl9pPr marL="315468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9pPr>
          </a:lstStyle>
          <a:p>
            <a:pPr marL="363538" indent="-363538">
              <a:buClr>
                <a:schemeClr val="bg2"/>
              </a:buClr>
              <a:buFont typeface="Century" panose="02040604050505020304" pitchFamily="18" charset="0"/>
              <a:buChar char="►"/>
            </a:pPr>
            <a:r>
              <a:rPr lang="en-US" sz="1800" dirty="0" err="1">
                <a:latin typeface="Times New Roman" panose="02020603050405020304" pitchFamily="18" charset="0"/>
                <a:cs typeface="Times New Roman" panose="02020603050405020304" pitchFamily="18" charset="0"/>
              </a:rPr>
              <a:t>Penghapusan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berbagai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subsidi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pemerintah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pada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komoditas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strategis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bbm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listrik</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dsb</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secara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bertahap</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diserahkannya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mekanisme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pasar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membuat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harga-harga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meningka</a:t>
            </a:r>
            <a:endParaRPr lang="en-US" sz="1800" dirty="0">
              <a:latin typeface="Times New Roman" panose="02020603050405020304" pitchFamily="18" charset="0"/>
              <a:cs typeface="Times New Roman" panose="02020603050405020304" pitchFamily="18" charset="0"/>
            </a:endParaRPr>
          </a:p>
        </p:txBody>
      </p:sp>
      <p:sp>
        <p:nvSpPr>
          <p:cNvPr id="10" name="Rectangle 3">
            <a:extLst>
              <a:ext uri="{FF2B5EF4-FFF2-40B4-BE49-F238E27FC236}">
                <a16:creationId xmlns:a16="http://schemas.microsoft.com/office/drawing/2014/main" id="{6EB6C247-A673-45A3-B0C2-666FE847EF66}"/>
              </a:ext>
            </a:extLst>
          </p:cNvPr>
          <p:cNvSpPr txBox="1">
            <a:spLocks noChangeArrowheads="1"/>
          </p:cNvSpPr>
          <p:nvPr/>
        </p:nvSpPr>
        <p:spPr>
          <a:xfrm>
            <a:off x="2998068" y="4005064"/>
            <a:ext cx="7272808" cy="41148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600"/>
              </a:spcBef>
              <a:buFont typeface="Arial" pitchFamily="34" charset="0"/>
              <a:buChar char="•"/>
              <a:defRPr sz="2400" kern="1200">
                <a:solidFill>
                  <a:schemeClr val="tx1"/>
                </a:solidFill>
                <a:latin typeface="+mn-lt"/>
                <a:ea typeface="+mn-ea"/>
                <a:cs typeface="+mn-cs"/>
              </a:defRPr>
            </a:lvl1pPr>
            <a:lvl2pPr marL="594360" indent="-228600" algn="l" defTabSz="914400" rtl="0" eaLnBrk="1" latinLnBrk="0" hangingPunct="1">
              <a:lnSpc>
                <a:spcPct val="90000"/>
              </a:lnSpc>
              <a:spcBef>
                <a:spcPts val="800"/>
              </a:spcBef>
              <a:buFont typeface="Century" pitchFamily="18" charset="0"/>
              <a:buChar char="–"/>
              <a:defRPr sz="2000" kern="1200">
                <a:solidFill>
                  <a:schemeClr val="tx1"/>
                </a:solidFill>
                <a:latin typeface="+mn-lt"/>
                <a:ea typeface="+mn-ea"/>
                <a:cs typeface="+mn-cs"/>
              </a:defRPr>
            </a:lvl2pPr>
            <a:lvl3pPr marL="960120" indent="-228600" algn="l" defTabSz="914400" rtl="0" eaLnBrk="1" latinLnBrk="0" hangingPunct="1">
              <a:lnSpc>
                <a:spcPct val="90000"/>
              </a:lnSpc>
              <a:spcBef>
                <a:spcPts val="600"/>
              </a:spcBef>
              <a:buFont typeface="Arial" pitchFamily="34" charset="0"/>
              <a:buChar char="•"/>
              <a:defRPr sz="1800" kern="1200">
                <a:solidFill>
                  <a:schemeClr val="tx1"/>
                </a:solidFill>
                <a:latin typeface="+mn-lt"/>
                <a:ea typeface="+mn-ea"/>
                <a:cs typeface="+mn-cs"/>
              </a:defRPr>
            </a:lvl3pPr>
            <a:lvl4pPr marL="1325880" indent="-228600" algn="l" defTabSz="914400" rtl="0" eaLnBrk="1" latinLnBrk="0" hangingPunct="1">
              <a:lnSpc>
                <a:spcPct val="90000"/>
              </a:lnSpc>
              <a:spcBef>
                <a:spcPts val="600"/>
              </a:spcBef>
              <a:buFont typeface="Arial" pitchFamily="34" charset="0"/>
              <a:buChar char="–"/>
              <a:defRPr sz="1600" kern="1200">
                <a:solidFill>
                  <a:schemeClr val="tx1"/>
                </a:solidFill>
                <a:latin typeface="+mn-lt"/>
                <a:ea typeface="+mn-ea"/>
                <a:cs typeface="+mn-cs"/>
              </a:defRPr>
            </a:lvl4pPr>
            <a:lvl5pPr marL="1691640" indent="-228600" algn="l" defTabSz="914400" rtl="0" eaLnBrk="1" latinLnBrk="0" hangingPunct="1">
              <a:lnSpc>
                <a:spcPct val="90000"/>
              </a:lnSpc>
              <a:spcBef>
                <a:spcPts val="600"/>
              </a:spcBef>
              <a:buFont typeface="Arial" pitchFamily="34" charset="0"/>
              <a:buChar char="•"/>
              <a:defRPr sz="1600" kern="1200">
                <a:solidFill>
                  <a:schemeClr val="tx1"/>
                </a:solidFill>
                <a:latin typeface="+mn-lt"/>
                <a:ea typeface="+mn-ea"/>
                <a:cs typeface="+mn-cs"/>
              </a:defRPr>
            </a:lvl5pPr>
            <a:lvl6pPr marL="205740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6pPr>
            <a:lvl7pPr marL="242316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7pPr>
            <a:lvl8pPr marL="278892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8pPr>
            <a:lvl9pPr marL="3154680" indent="-228600" algn="l" defTabSz="914400" rtl="0" eaLnBrk="1" latinLnBrk="0" hangingPunct="1">
              <a:spcBef>
                <a:spcPts val="600"/>
              </a:spcBef>
              <a:buFont typeface="Arial" pitchFamily="34" charset="0"/>
              <a:buChar char="•"/>
              <a:defRPr sz="1600" kern="1200">
                <a:solidFill>
                  <a:schemeClr val="tx1"/>
                </a:solidFill>
                <a:latin typeface="+mn-lt"/>
                <a:ea typeface="+mn-ea"/>
                <a:cs typeface="+mn-cs"/>
              </a:defRPr>
            </a:lvl9pPr>
          </a:lstStyle>
          <a:p>
            <a:pPr marL="363538" indent="-363538">
              <a:buClr>
                <a:schemeClr val="bg2"/>
              </a:buClr>
              <a:buFont typeface="Century" panose="02040604050505020304" pitchFamily="18" charset="0"/>
              <a:buChar char="►"/>
            </a:pPr>
            <a:r>
              <a:rPr lang="en-US" sz="1800" dirty="0" err="1">
                <a:latin typeface="Times New Roman" panose="02020603050405020304" pitchFamily="18" charset="0"/>
                <a:cs typeface="Times New Roman" panose="02020603050405020304" pitchFamily="18" charset="0"/>
              </a:rPr>
              <a:t>Privatisasi</a:t>
            </a:r>
            <a:r>
              <a:rPr lang="en-US" sz="1800" dirty="0">
                <a:latin typeface="Times New Roman" panose="02020603050405020304" pitchFamily="18" charset="0"/>
                <a:cs typeface="Times New Roman" panose="02020603050405020304" pitchFamily="18" charset="0"/>
              </a:rPr>
              <a:t> BUMN yang </a:t>
            </a:r>
            <a:r>
              <a:rPr lang="en-US" sz="1800" dirty="0" err="1">
                <a:latin typeface="Times New Roman" panose="02020603050405020304" pitchFamily="18" charset="0"/>
                <a:cs typeface="Times New Roman" panose="02020603050405020304" pitchFamily="18" charset="0"/>
              </a:rPr>
              <a:t>membuat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sektor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kepemilikan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umum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migas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tambang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kehutanan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dikuasai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oleh</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swasta</a:t>
            </a:r>
            <a:endParaRPr lang="en-US" sz="1800" dirty="0">
              <a:latin typeface="Times New Roman" panose="02020603050405020304" pitchFamily="18" charset="0"/>
              <a:cs typeface="Times New Roman" panose="02020603050405020304" pitchFamily="18" charset="0"/>
            </a:endParaRPr>
          </a:p>
          <a:p>
            <a:pPr marL="363538" indent="-363538">
              <a:buClr>
                <a:schemeClr val="bg2"/>
              </a:buClr>
              <a:buFont typeface="Century" panose="02040604050505020304" pitchFamily="18" charset="0"/>
              <a:buChar char="►"/>
            </a:pPr>
            <a:r>
              <a:rPr lang="en-US" sz="1800" dirty="0" err="1">
                <a:latin typeface="Times New Roman" panose="02020603050405020304" pitchFamily="18" charset="0"/>
                <a:cs typeface="Times New Roman" panose="02020603050405020304" pitchFamily="18" charset="0"/>
              </a:rPr>
              <a:t>Bobroknya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lembaga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keuangan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masuknya</a:t>
            </a:r>
            <a:r>
              <a:rPr lang="en-US" sz="1800" dirty="0">
                <a:latin typeface="Times New Roman" panose="02020603050405020304" pitchFamily="18" charset="0"/>
                <a:cs typeface="Times New Roman" panose="02020603050405020304" pitchFamily="18" charset="0"/>
              </a:rPr>
              <a:t> Indonesia </a:t>
            </a:r>
            <a:r>
              <a:rPr lang="en-US" sz="1800" dirty="0" err="1">
                <a:latin typeface="Times New Roman" panose="02020603050405020304" pitchFamily="18" charset="0"/>
                <a:cs typeface="Times New Roman" panose="02020603050405020304" pitchFamily="18" charset="0"/>
              </a:rPr>
              <a:t>ke</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dalam</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jerat</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utang</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Liberalisasi</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pasar</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berbasis</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bunga</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dan</a:t>
            </a:r>
            <a:r>
              <a:rPr lang="en-US" sz="1800" dirty="0">
                <a:latin typeface="Times New Roman" panose="02020603050405020304" pitchFamily="18" charset="0"/>
                <a:cs typeface="Times New Roman" panose="02020603050405020304" pitchFamily="18" charset="0"/>
              </a:rPr>
              <a:t> </a:t>
            </a:r>
            <a:r>
              <a:rPr lang="en-US" sz="1800" dirty="0" err="1">
                <a:latin typeface="Times New Roman" panose="02020603050405020304" pitchFamily="18" charset="0"/>
                <a:cs typeface="Times New Roman" panose="02020603050405020304" pitchFamily="18" charset="0"/>
              </a:rPr>
              <a:t>privatisasi</a:t>
            </a:r>
            <a:r>
              <a:rPr lang="en-US" sz="1800" dirty="0">
                <a:latin typeface="Times New Roman" panose="02020603050405020304" pitchFamily="18" charset="0"/>
                <a:cs typeface="Times New Roman" panose="02020603050405020304" pitchFamily="18" charset="0"/>
              </a:rPr>
              <a:t> bank- bank </a:t>
            </a:r>
            <a:r>
              <a:rPr lang="en-US" sz="1800" dirty="0" err="1">
                <a:latin typeface="Times New Roman" panose="02020603050405020304" pitchFamily="18" charset="0"/>
                <a:cs typeface="Times New Roman" panose="02020603050405020304" pitchFamily="18" charset="0"/>
              </a:rPr>
              <a:t>pemerintah</a:t>
            </a:r>
            <a:r>
              <a:rPr lang="en-US" sz="1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7861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34265-E926-449F-BE2C-7307B69EB253}"/>
              </a:ext>
            </a:extLst>
          </p:cNvPr>
          <p:cNvSpPr txBox="1">
            <a:spLocks/>
          </p:cNvSpPr>
          <p:nvPr/>
        </p:nvSpPr>
        <p:spPr>
          <a:xfrm>
            <a:off x="1269876" y="620688"/>
            <a:ext cx="9601200" cy="1143000"/>
          </a:xfrm>
          <a:prstGeom prst="rect">
            <a:avLst/>
          </a:prstGeom>
        </p:spPr>
        <p:txBody>
          <a:bodyPr vert="horz" lIns="91440" tIns="45720" rIns="91440" bIns="45720" rtlCol="0" anchor="b">
            <a:normAutofit fontScale="85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id-ID">
                <a:latin typeface="Times New Roman" panose="02020603050405020304" pitchFamily="18" charset="0"/>
                <a:cs typeface="Times New Roman" panose="02020603050405020304" pitchFamily="18" charset="0"/>
              </a:rPr>
              <a:t>Klasifikasi Sistem-sistem Ekonomi</a:t>
            </a:r>
            <a:br>
              <a:rPr lang="id-ID">
                <a:latin typeface="Times New Roman" panose="02020603050405020304" pitchFamily="18" charset="0"/>
                <a:cs typeface="Times New Roman" panose="02020603050405020304" pitchFamily="18" charset="0"/>
              </a:rPr>
            </a:br>
            <a:r>
              <a:rPr lang="sv-SE" sz="2700">
                <a:latin typeface="Times New Roman" panose="02020603050405020304" pitchFamily="18" charset="0"/>
                <a:cs typeface="Times New Roman" panose="02020603050405020304" pitchFamily="18" charset="0"/>
              </a:rPr>
              <a:t>Berdasarkan yang </a:t>
            </a:r>
            <a:r>
              <a:rPr lang="sv-SE" sz="2800">
                <a:latin typeface="Times New Roman" panose="02020603050405020304" pitchFamily="18" charset="0"/>
                <a:cs typeface="Times New Roman" panose="02020603050405020304" pitchFamily="18" charset="0"/>
              </a:rPr>
              <a:t>mengatur kepemilikan aset: </a:t>
            </a:r>
            <a:endParaRPr lang="id-ID" sz="2700" dirty="0">
              <a:latin typeface="Times New Roman" panose="02020603050405020304" pitchFamily="18" charset="0"/>
              <a:cs typeface="Times New Roman" panose="02020603050405020304" pitchFamily="18" charset="0"/>
            </a:endParaRPr>
          </a:p>
        </p:txBody>
      </p:sp>
      <p:graphicFrame>
        <p:nvGraphicFramePr>
          <p:cNvPr id="3" name="Content Placeholder 6">
            <a:extLst>
              <a:ext uri="{FF2B5EF4-FFF2-40B4-BE49-F238E27FC236}">
                <a16:creationId xmlns:a16="http://schemas.microsoft.com/office/drawing/2014/main" id="{C32128BA-68C9-4DC2-9B97-B3691C7386D8}"/>
              </a:ext>
            </a:extLst>
          </p:cNvPr>
          <p:cNvGraphicFramePr>
            <a:graphicFrameLocks/>
          </p:cNvGraphicFramePr>
          <p:nvPr>
            <p:extLst>
              <p:ext uri="{D42A27DB-BD31-4B8C-83A1-F6EECF244321}">
                <p14:modId xmlns:p14="http://schemas.microsoft.com/office/powerpoint/2010/main" val="2544322565"/>
              </p:ext>
            </p:extLst>
          </p:nvPr>
        </p:nvGraphicFramePr>
        <p:xfrm>
          <a:off x="1132891" y="1625286"/>
          <a:ext cx="9018274"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33756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1041</Words>
  <Application>Microsoft Office PowerPoint</Application>
  <PresentationFormat>Widescreen</PresentationFormat>
  <Paragraphs>117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Century</vt:lpstr>
      <vt:lpstr>Times New Roman</vt:lpstr>
      <vt:lpstr>Wingdings</vt:lpstr>
      <vt:lpstr>Office Theme</vt:lpstr>
      <vt:lpstr>Sistem-sistem Ekonomi :  Suatu Perbandingan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ANDI MARYADI</dc:creator>
  <cp:lastModifiedBy>ANDI MARYADI</cp:lastModifiedBy>
  <cp:revision>5</cp:revision>
  <dcterms:created xsi:type="dcterms:W3CDTF">2021-03-28T09:29:09Z</dcterms:created>
  <dcterms:modified xsi:type="dcterms:W3CDTF">2021-03-29T15:39:37Z</dcterms:modified>
</cp:coreProperties>
</file>