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91" r:id="rId3"/>
    <p:sldId id="292" r:id="rId4"/>
    <p:sldId id="310" r:id="rId5"/>
    <p:sldId id="309" r:id="rId6"/>
    <p:sldId id="311" r:id="rId7"/>
    <p:sldId id="308" r:id="rId8"/>
    <p:sldId id="31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2F3A7E2-C490-4ACC-B7EB-7F2BE849CD08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34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2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2F3A7E2-C490-4ACC-B7EB-7F2BE849CD08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46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1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5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8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732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2F3A7E2-C490-4ACC-B7EB-7F2BE849CD08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282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F3A7E2-C490-4ACC-B7EB-7F2BE849CD08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NGÀI</a:t>
            </a:r>
          </a:p>
        </p:txBody>
      </p:sp>
    </p:spTree>
    <p:extLst>
      <p:ext uri="{BB962C8B-B14F-4D97-AF65-F5344CB8AC3E}">
        <p14:creationId xmlns:p14="http://schemas.microsoft.com/office/powerpoint/2010/main" val="4036686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2458" y="342667"/>
            <a:ext cx="1131968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Nhan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con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Nhan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xa con.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208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55476" y="451826"/>
            <a:ext cx="1128104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8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nhủ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Chúa! Xin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chớ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con,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xa con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66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169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CFA8C-6A4E-A0F2-DCB4-67E7346D4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FF626-164B-CA85-8ED3-BB97EEFFC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C2922AD-DA8F-6F68-FC71-95F400579D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536BFFA-E41A-464B-4B53-5C82A3CE7A6C}"/>
              </a:ext>
            </a:extLst>
          </p:cNvPr>
          <p:cNvSpPr/>
          <p:nvPr/>
        </p:nvSpPr>
        <p:spPr>
          <a:xfrm>
            <a:off x="422458" y="342667"/>
            <a:ext cx="1131968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Nhan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con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Nhan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xa con.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798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35DCF-A76B-092E-91D0-091EBD1AE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DD24C-6798-069E-4162-ABC03EB01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0BE526-0675-25BC-354D-77B555C501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D9792A4-9413-EA12-7EB4-3E712A0BDCCE}"/>
              </a:ext>
            </a:extLst>
          </p:cNvPr>
          <p:cNvSpPr/>
          <p:nvPr/>
        </p:nvSpPr>
        <p:spPr>
          <a:xfrm>
            <a:off x="455476" y="451826"/>
            <a:ext cx="1128104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8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long con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cậy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Chúa! Chúa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66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055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4A464-5055-0C47-D713-A62CC689B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16DDB-4399-FF94-1BBB-B8F71D5B8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95EB0B-8E64-140B-1856-5B2B24CA51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27A29CD-71DD-C8F7-5515-A0BC662B7918}"/>
              </a:ext>
            </a:extLst>
          </p:cNvPr>
          <p:cNvSpPr/>
          <p:nvPr/>
        </p:nvSpPr>
        <p:spPr>
          <a:xfrm>
            <a:off x="422458" y="342667"/>
            <a:ext cx="1131968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Nhan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con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Nhan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xa con.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617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55983" y="327991"/>
            <a:ext cx="1143993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Ngài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dắt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dìu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dìu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nẻo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Chớ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con,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chớ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con,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thù</a:t>
            </a:r>
            <a:r>
              <a:rPr lang="en-US" sz="6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28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88D08-77B4-F53A-77C0-786A9116E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AE336-8C75-C82C-18F0-1042578A2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5D9A3B5-3256-3C28-C1C8-0E8C35DE5E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D7195D2-6288-0FF2-7121-75658ADB3939}"/>
              </a:ext>
            </a:extLst>
          </p:cNvPr>
          <p:cNvSpPr/>
          <p:nvPr/>
        </p:nvSpPr>
        <p:spPr>
          <a:xfrm>
            <a:off x="422458" y="342667"/>
            <a:ext cx="1131968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Nhan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con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Nhan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lạy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Chúa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xa con.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9591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188</TotalTime>
  <Words>216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Garamond</vt:lpstr>
      <vt:lpstr>Times New Roman</vt:lpstr>
      <vt:lpstr>Savon</vt:lpstr>
      <vt:lpstr>Con Tìm nhAN NGÀI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31</cp:revision>
  <dcterms:created xsi:type="dcterms:W3CDTF">2024-12-09T02:06:03Z</dcterms:created>
  <dcterms:modified xsi:type="dcterms:W3CDTF">2026-02-21T06:02:21Z</dcterms:modified>
</cp:coreProperties>
</file>