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81" r:id="rId3"/>
    <p:sldId id="353" r:id="rId4"/>
    <p:sldId id="354" r:id="rId5"/>
    <p:sldId id="355" r:id="rId6"/>
    <p:sldId id="356" r:id="rId7"/>
    <p:sldId id="357" r:id="rId8"/>
    <p:sldId id="358" r:id="rId9"/>
    <p:sldId id="359" r:id="rId10"/>
    <p:sldId id="360" r:id="rId11"/>
    <p:sldId id="361" r:id="rId12"/>
    <p:sldId id="362" r:id="rId13"/>
    <p:sldId id="363"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4995" autoAdjust="0"/>
    <p:restoredTop sz="94660"/>
  </p:normalViewPr>
  <p:slideViewPr>
    <p:cSldViewPr snapToGrid="0">
      <p:cViewPr varScale="1">
        <p:scale>
          <a:sx n="64" d="100"/>
          <a:sy n="64" d="100"/>
        </p:scale>
        <p:origin x="-108" y="-252"/>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AD7E106F-7802-44BF-8423-B0A8940F00D7}" type="datetimeFigureOut">
              <a:rPr lang="en-US" smtClean="0"/>
              <a:pPr/>
              <a:t>8/25/2025</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66359D93-DF82-4750-A60B-D676CA638800}" type="slidenum">
              <a:rPr lang="en-US" smtClean="0"/>
              <a:pPr/>
              <a:t>‹#›</a:t>
            </a:fld>
            <a:endParaRPr lang="en-US"/>
          </a:p>
        </p:txBody>
      </p:sp>
    </p:spTree>
    <p:extLst>
      <p:ext uri="{BB962C8B-B14F-4D97-AF65-F5344CB8AC3E}">
        <p14:creationId xmlns="" xmlns:p14="http://schemas.microsoft.com/office/powerpoint/2010/main" val="2160255112"/>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D7E106F-7802-44BF-8423-B0A8940F00D7}" type="datetimeFigureOut">
              <a:rPr lang="en-US" smtClean="0"/>
              <a:pPr/>
              <a:t>8/25/2025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359D93-DF82-4750-A60B-D676CA638800}" type="slidenum">
              <a:rPr lang="en-US" smtClean="0"/>
              <a:pPr/>
              <a:t>‹#›</a:t>
            </a:fld>
            <a:endParaRPr lang="en-US"/>
          </a:p>
        </p:txBody>
      </p:sp>
    </p:spTree>
    <p:extLst>
      <p:ext uri="{BB962C8B-B14F-4D97-AF65-F5344CB8AC3E}">
        <p14:creationId xmlns="" xmlns:p14="http://schemas.microsoft.com/office/powerpoint/2010/main" val="9759610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D7E106F-7802-44BF-8423-B0A8940F00D7}" type="datetimeFigureOut">
              <a:rPr lang="en-US" smtClean="0"/>
              <a:pPr/>
              <a:t>8/25/2025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359D93-DF82-4750-A60B-D676CA638800}" type="slidenum">
              <a:rPr lang="en-US" smtClean="0"/>
              <a:pPr/>
              <a:t>‹#›</a:t>
            </a:fld>
            <a:endParaRPr lang="en-US"/>
          </a:p>
        </p:txBody>
      </p:sp>
    </p:spTree>
    <p:extLst>
      <p:ext uri="{BB962C8B-B14F-4D97-AF65-F5344CB8AC3E}">
        <p14:creationId xmlns="" xmlns:p14="http://schemas.microsoft.com/office/powerpoint/2010/main" val="33058492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D7E106F-7802-44BF-8423-B0A8940F00D7}" type="datetimeFigureOut">
              <a:rPr lang="en-US" smtClean="0"/>
              <a:pPr/>
              <a:t>8/25/2025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6359D93-DF82-4750-A60B-D676CA638800}" type="slidenum">
              <a:rPr lang="en-US" smtClean="0"/>
              <a:pPr/>
              <a:t>‹#›</a:t>
            </a:fld>
            <a:endParaRPr lang="en-US"/>
          </a:p>
        </p:txBody>
      </p:sp>
    </p:spTree>
    <p:extLst>
      <p:ext uri="{BB962C8B-B14F-4D97-AF65-F5344CB8AC3E}">
        <p14:creationId xmlns="" xmlns:p14="http://schemas.microsoft.com/office/powerpoint/2010/main" val="30725678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AD7E106F-7802-44BF-8423-B0A8940F00D7}" type="datetimeFigureOut">
              <a:rPr lang="en-US" smtClean="0"/>
              <a:pPr/>
              <a:t>8/25/2025</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66359D93-DF82-4750-A60B-D676CA638800}" type="slidenum">
              <a:rPr lang="en-US" smtClean="0"/>
              <a:pPr/>
              <a:t>‹#›</a:t>
            </a:fld>
            <a:endParaRPr lang="en-US"/>
          </a:p>
        </p:txBody>
      </p:sp>
    </p:spTree>
    <p:extLst>
      <p:ext uri="{BB962C8B-B14F-4D97-AF65-F5344CB8AC3E}">
        <p14:creationId xmlns="" xmlns:p14="http://schemas.microsoft.com/office/powerpoint/2010/main" val="4281430979"/>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D7E106F-7802-44BF-8423-B0A8940F00D7}" type="datetimeFigureOut">
              <a:rPr lang="en-US" smtClean="0"/>
              <a:pPr/>
              <a:t>8/25/2025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6359D93-DF82-4750-A60B-D676CA638800}" type="slidenum">
              <a:rPr lang="en-US" smtClean="0"/>
              <a:pPr/>
              <a:t>‹#›</a:t>
            </a:fld>
            <a:endParaRPr lang="en-US"/>
          </a:p>
        </p:txBody>
      </p:sp>
    </p:spTree>
    <p:extLst>
      <p:ext uri="{BB962C8B-B14F-4D97-AF65-F5344CB8AC3E}">
        <p14:creationId xmlns="" xmlns:p14="http://schemas.microsoft.com/office/powerpoint/2010/main" val="16381908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D7E106F-7802-44BF-8423-B0A8940F00D7}" type="datetimeFigureOut">
              <a:rPr lang="en-US" smtClean="0"/>
              <a:pPr/>
              <a:t>8/25/2025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6359D93-DF82-4750-A60B-D676CA638800}" type="slidenum">
              <a:rPr lang="en-US" smtClean="0"/>
              <a:pPr/>
              <a:t>‹#›</a:t>
            </a:fld>
            <a:endParaRPr lang="en-US"/>
          </a:p>
        </p:txBody>
      </p:sp>
    </p:spTree>
    <p:extLst>
      <p:ext uri="{BB962C8B-B14F-4D97-AF65-F5344CB8AC3E}">
        <p14:creationId xmlns="" xmlns:p14="http://schemas.microsoft.com/office/powerpoint/2010/main" val="30159962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D7E106F-7802-44BF-8423-B0A8940F00D7}" type="datetimeFigureOut">
              <a:rPr lang="en-US" smtClean="0"/>
              <a:pPr/>
              <a:t>8/25/2025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6359D93-DF82-4750-A60B-D676CA638800}" type="slidenum">
              <a:rPr lang="en-US" smtClean="0"/>
              <a:pPr/>
              <a:t>‹#›</a:t>
            </a:fld>
            <a:endParaRPr lang="en-US"/>
          </a:p>
        </p:txBody>
      </p:sp>
    </p:spTree>
    <p:extLst>
      <p:ext uri="{BB962C8B-B14F-4D97-AF65-F5344CB8AC3E}">
        <p14:creationId xmlns="" xmlns:p14="http://schemas.microsoft.com/office/powerpoint/2010/main" val="7486304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D7E106F-7802-44BF-8423-B0A8940F00D7}" type="datetimeFigureOut">
              <a:rPr lang="en-US" smtClean="0"/>
              <a:pPr/>
              <a:t>8/25/2025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6359D93-DF82-4750-A60B-D676CA638800}" type="slidenum">
              <a:rPr lang="en-US" smtClean="0"/>
              <a:pPr/>
              <a:t>‹#›</a:t>
            </a:fld>
            <a:endParaRPr lang="en-US"/>
          </a:p>
        </p:txBody>
      </p:sp>
    </p:spTree>
    <p:extLst>
      <p:ext uri="{BB962C8B-B14F-4D97-AF65-F5344CB8AC3E}">
        <p14:creationId xmlns="" xmlns:p14="http://schemas.microsoft.com/office/powerpoint/2010/main" val="40990944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p:txBody>
          <a:bodyPr/>
          <a:lstStyle/>
          <a:p>
            <a:fld id="{AD7E106F-7802-44BF-8423-B0A8940F00D7}" type="datetimeFigureOut">
              <a:rPr lang="en-US" smtClean="0"/>
              <a:pPr/>
              <a:t>8/25/2025</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66359D93-DF82-4750-A60B-D676CA638800}" type="slidenum">
              <a:rPr lang="en-US" smtClean="0"/>
              <a:pPr/>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 xmlns:p14="http://schemas.microsoft.com/office/powerpoint/2010/main" val="22987169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AD7E106F-7802-44BF-8423-B0A8940F00D7}" type="datetimeFigureOut">
              <a:rPr lang="en-US" smtClean="0"/>
              <a:pPr/>
              <a:t>8/25/2025</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66359D93-DF82-4750-A60B-D676CA638800}" type="slidenum">
              <a:rPr lang="en-US" smtClean="0"/>
              <a:pPr/>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 xmlns:p14="http://schemas.microsoft.com/office/powerpoint/2010/main" val="29019566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AD7E106F-7802-44BF-8423-B0A8940F00D7}" type="datetimeFigureOut">
              <a:rPr lang="en-US" smtClean="0"/>
              <a:pPr/>
              <a:t>8/25/2025</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66359D93-DF82-4750-A60B-D676CA638800}" type="slidenum">
              <a:rPr lang="en-US" smtClean="0"/>
              <a:pPr/>
              <a:t>‹#›</a:t>
            </a:fld>
            <a:endParaRPr lang="en-US"/>
          </a:p>
        </p:txBody>
      </p:sp>
    </p:spTree>
    <p:extLst>
      <p:ext uri="{BB962C8B-B14F-4D97-AF65-F5344CB8AC3E}">
        <p14:creationId xmlns="" xmlns:p14="http://schemas.microsoft.com/office/powerpoint/2010/main" val="380743910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sz="4000" b="1" smtClean="0">
                <a:solidFill>
                  <a:srgbClr val="FF0000"/>
                </a:solidFill>
                <a:latin typeface="Arial" panose="020B0604020202020204" pitchFamily="34" charset="0"/>
                <a:cs typeface="Arial" panose="020B0604020202020204" pitchFamily="34" charset="0"/>
              </a:rPr>
              <a:t>SỨC MẠNH LÒNG THƯƠNG XÓT</a:t>
            </a:r>
            <a:endParaRPr lang="en-US" sz="4000" b="1" dirty="0">
              <a:solidFill>
                <a:srgbClr val="FF0000"/>
              </a:solidFill>
              <a:latin typeface="Arial" panose="020B0604020202020204" pitchFamily="34" charset="0"/>
              <a:cs typeface="Arial" panose="020B0604020202020204" pitchFamily="34" charset="0"/>
            </a:endParaRPr>
          </a:p>
        </p:txBody>
      </p:sp>
      <p:sp>
        <p:nvSpPr>
          <p:cNvPr id="3" name="Subtitle 2"/>
          <p:cNvSpPr>
            <a:spLocks noGrp="1"/>
          </p:cNvSpPr>
          <p:nvPr>
            <p:ph type="subTitle" idx="1"/>
          </p:nvPr>
        </p:nvSpPr>
        <p:spPr>
          <a:xfrm>
            <a:off x="7255221" y="3902582"/>
            <a:ext cx="2563318" cy="729380"/>
          </a:xfrm>
        </p:spPr>
        <p:txBody>
          <a:bodyPr>
            <a:noAutofit/>
          </a:bodyPr>
          <a:lstStyle/>
          <a:p>
            <a:pPr algn="l"/>
            <a:r>
              <a:rPr lang="en-US" sz="3200" b="1" dirty="0" err="1" smtClean="0">
                <a:latin typeface="Arial" pitchFamily="34" charset="0"/>
                <a:ea typeface="Roboto" panose="02000000000000000000" pitchFamily="2" charset="0"/>
                <a:cs typeface="Arial" pitchFamily="34" charset="0"/>
              </a:rPr>
              <a:t>Dấu</a:t>
            </a:r>
            <a:r>
              <a:rPr lang="en-US" sz="3200" b="1" dirty="0" smtClean="0">
                <a:latin typeface="Arial" pitchFamily="34" charset="0"/>
                <a:ea typeface="Roboto" panose="02000000000000000000" pitchFamily="2" charset="0"/>
                <a:cs typeface="Arial" pitchFamily="34" charset="0"/>
              </a:rPr>
              <a:t> </a:t>
            </a:r>
            <a:r>
              <a:rPr lang="en-US" sz="3200" b="1" dirty="0" err="1" smtClean="0">
                <a:latin typeface="Arial" pitchFamily="34" charset="0"/>
                <a:ea typeface="Roboto" panose="02000000000000000000" pitchFamily="2" charset="0"/>
                <a:cs typeface="Arial" pitchFamily="34" charset="0"/>
              </a:rPr>
              <a:t>Chân</a:t>
            </a:r>
            <a:endParaRPr lang="en-US" sz="3200" b="1" dirty="0" smtClean="0">
              <a:latin typeface="Arial" pitchFamily="34" charset="0"/>
              <a:ea typeface="Roboto" panose="02000000000000000000" pitchFamily="2" charset="0"/>
              <a:cs typeface="Arial" pitchFamily="34" charset="0"/>
            </a:endParaRPr>
          </a:p>
        </p:txBody>
      </p:sp>
    </p:spTree>
    <p:extLst>
      <p:ext uri="{BB962C8B-B14F-4D97-AF65-F5344CB8AC3E}">
        <p14:creationId xmlns="" xmlns:p14="http://schemas.microsoft.com/office/powerpoint/2010/main" val="246953001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 xmlns:a14="http://schemas.microsoft.com/office/drawing/2010/main" val="0"/>
              </a:ext>
            </a:extLst>
          </a:blip>
          <a:stretch>
            <a:fillRect/>
          </a:stretch>
        </p:blipFill>
        <p:spPr>
          <a:xfrm>
            <a:off x="-282756" y="-146443"/>
            <a:ext cx="12575567" cy="7109717"/>
          </a:xfrm>
          <a:prstGeom prst="rect">
            <a:avLst/>
          </a:prstGeom>
        </p:spPr>
      </p:pic>
      <p:sp>
        <p:nvSpPr>
          <p:cNvPr id="6" name="Rectangle 5"/>
          <p:cNvSpPr/>
          <p:nvPr/>
        </p:nvSpPr>
        <p:spPr>
          <a:xfrm>
            <a:off x="374754" y="397778"/>
            <a:ext cx="11308415" cy="4708981"/>
          </a:xfrm>
          <a:prstGeom prst="rect">
            <a:avLst/>
          </a:prstGeom>
        </p:spPr>
        <p:txBody>
          <a:bodyPr wrap="square">
            <a:spAutoFit/>
          </a:bodyPr>
          <a:lstStyle/>
          <a:p>
            <a:pPr algn="just"/>
            <a:r>
              <a:rPr lang="en-US" sz="6000" b="1" dirty="0" smtClean="0">
                <a:solidFill>
                  <a:srgbClr val="FF0000"/>
                </a:solidFill>
                <a:latin typeface="Arial" pitchFamily="34" charset="0"/>
                <a:cs typeface="Arial" pitchFamily="34" charset="0"/>
              </a:rPr>
              <a:t>3</a:t>
            </a:r>
            <a:r>
              <a:rPr lang="en-US" sz="6000" b="1" dirty="0" smtClean="0">
                <a:solidFill>
                  <a:srgbClr val="FF0000"/>
                </a:solidFill>
                <a:latin typeface="Arial" pitchFamily="34" charset="0"/>
                <a:cs typeface="Arial" pitchFamily="34" charset="0"/>
              </a:rPr>
              <a:t>. </a:t>
            </a:r>
            <a:r>
              <a:rPr lang="vi-VN" sz="6000" b="1" dirty="0" smtClean="0">
                <a:latin typeface="Arial" pitchFamily="34" charset="0"/>
                <a:cs typeface="Arial" pitchFamily="34" charset="0"/>
              </a:rPr>
              <a:t>Nguyện cầu cùng Chúa, Đấng xót thương, nguồn ơn nâng đỡ ai đang sầu vương, lạc bước giữa đêm trường cô đơn lẻ loi.</a:t>
            </a:r>
            <a:endParaRPr lang="en-US" sz="6000" b="1" dirty="0" smtClean="0">
              <a:latin typeface="Arial" pitchFamily="34" charset="0"/>
              <a:cs typeface="Arial" pitchFamily="34" charset="0"/>
            </a:endParaRPr>
          </a:p>
        </p:txBody>
      </p:sp>
    </p:spTree>
    <p:extLst>
      <p:ext uri="{BB962C8B-B14F-4D97-AF65-F5344CB8AC3E}">
        <p14:creationId xmlns="" xmlns:p14="http://schemas.microsoft.com/office/powerpoint/2010/main" val="54940178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 xmlns:a14="http://schemas.microsoft.com/office/drawing/2010/main" val="0"/>
              </a:ext>
            </a:extLst>
          </a:blip>
          <a:stretch>
            <a:fillRect/>
          </a:stretch>
        </p:blipFill>
        <p:spPr>
          <a:xfrm>
            <a:off x="-282756" y="-146443"/>
            <a:ext cx="12575567" cy="7109717"/>
          </a:xfrm>
          <a:prstGeom prst="rect">
            <a:avLst/>
          </a:prstGeom>
        </p:spPr>
      </p:pic>
      <p:sp>
        <p:nvSpPr>
          <p:cNvPr id="6" name="Rectangle 5"/>
          <p:cNvSpPr/>
          <p:nvPr/>
        </p:nvSpPr>
        <p:spPr>
          <a:xfrm>
            <a:off x="374754" y="367798"/>
            <a:ext cx="11308415" cy="3785652"/>
          </a:xfrm>
          <a:prstGeom prst="rect">
            <a:avLst/>
          </a:prstGeom>
        </p:spPr>
        <p:txBody>
          <a:bodyPr wrap="square">
            <a:spAutoFit/>
          </a:bodyPr>
          <a:lstStyle/>
          <a:p>
            <a:pPr algn="just"/>
            <a:r>
              <a:rPr lang="vi-VN" sz="6000" b="1" dirty="0" smtClean="0">
                <a:latin typeface="Arial" pitchFamily="34" charset="0"/>
                <a:cs typeface="Arial" pitchFamily="34" charset="0"/>
              </a:rPr>
              <a:t>Vòng tay Thương Xót Chúa luôn rộng mở, chờ đợi con tới sẻ chia buồn vui, và bao nhiêu yếu đuối, đắng cay khổ đau.</a:t>
            </a:r>
            <a:endParaRPr lang="en-US" sz="6000" b="1" dirty="0" smtClean="0">
              <a:latin typeface="Arial" pitchFamily="34" charset="0"/>
              <a:cs typeface="Arial" pitchFamily="34" charset="0"/>
            </a:endParaRPr>
          </a:p>
        </p:txBody>
      </p:sp>
    </p:spTree>
    <p:extLst>
      <p:ext uri="{BB962C8B-B14F-4D97-AF65-F5344CB8AC3E}">
        <p14:creationId xmlns="" xmlns:p14="http://schemas.microsoft.com/office/powerpoint/2010/main" val="54940178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 xmlns:a14="http://schemas.microsoft.com/office/drawing/2010/main" val="0"/>
              </a:ext>
            </a:extLst>
          </a:blip>
          <a:stretch>
            <a:fillRect/>
          </a:stretch>
        </p:blipFill>
        <p:spPr>
          <a:xfrm>
            <a:off x="-282756" y="-146443"/>
            <a:ext cx="12575567" cy="7109717"/>
          </a:xfrm>
          <a:prstGeom prst="rect">
            <a:avLst/>
          </a:prstGeom>
        </p:spPr>
      </p:pic>
      <p:sp>
        <p:nvSpPr>
          <p:cNvPr id="6" name="Rectangle 5"/>
          <p:cNvSpPr/>
          <p:nvPr/>
        </p:nvSpPr>
        <p:spPr>
          <a:xfrm>
            <a:off x="374754" y="397778"/>
            <a:ext cx="11308415" cy="5632311"/>
          </a:xfrm>
          <a:prstGeom prst="rect">
            <a:avLst/>
          </a:prstGeom>
        </p:spPr>
        <p:txBody>
          <a:bodyPr wrap="square">
            <a:spAutoFit/>
          </a:bodyPr>
          <a:lstStyle/>
          <a:p>
            <a:pPr algn="just"/>
            <a:r>
              <a:rPr lang="en-US" sz="6000" b="1" dirty="0" smtClean="0">
                <a:solidFill>
                  <a:srgbClr val="FF0000"/>
                </a:solidFill>
                <a:latin typeface="Arial" pitchFamily="34" charset="0"/>
                <a:cs typeface="Arial" pitchFamily="34" charset="0"/>
              </a:rPr>
              <a:t>ĐK. </a:t>
            </a:r>
            <a:r>
              <a:rPr lang="vi-VN" sz="6000" b="1" dirty="0" smtClean="0">
                <a:latin typeface="Arial" pitchFamily="34" charset="0"/>
                <a:cs typeface="Arial" pitchFamily="34" charset="0"/>
              </a:rPr>
              <a:t>Sức mạnh Lòng Thương Xót của Chúa, Chúa ơi., giúp con được vươn tới thánh ân diệu vời, giữa biển trời giông tố lắm phen nổi trôi, Ngài dìu con đi về muôn lối.</a:t>
            </a:r>
            <a:endParaRPr lang="en-US" sz="6000" b="1" dirty="0" smtClean="0">
              <a:latin typeface="Arial" pitchFamily="34" charset="0"/>
              <a:cs typeface="Arial" pitchFamily="34" charset="0"/>
            </a:endParaRPr>
          </a:p>
        </p:txBody>
      </p:sp>
    </p:spTree>
    <p:extLst>
      <p:ext uri="{BB962C8B-B14F-4D97-AF65-F5344CB8AC3E}">
        <p14:creationId xmlns="" xmlns:p14="http://schemas.microsoft.com/office/powerpoint/2010/main" val="54940178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 xmlns:a14="http://schemas.microsoft.com/office/drawing/2010/main" val="0"/>
              </a:ext>
            </a:extLst>
          </a:blip>
          <a:stretch>
            <a:fillRect/>
          </a:stretch>
        </p:blipFill>
        <p:spPr>
          <a:xfrm>
            <a:off x="-282756" y="-146443"/>
            <a:ext cx="12575567" cy="7109717"/>
          </a:xfrm>
          <a:prstGeom prst="rect">
            <a:avLst/>
          </a:prstGeom>
        </p:spPr>
      </p:pic>
      <p:sp>
        <p:nvSpPr>
          <p:cNvPr id="6" name="Rectangle 5"/>
          <p:cNvSpPr/>
          <p:nvPr/>
        </p:nvSpPr>
        <p:spPr>
          <a:xfrm>
            <a:off x="374754" y="367798"/>
            <a:ext cx="11308415" cy="6555641"/>
          </a:xfrm>
          <a:prstGeom prst="rect">
            <a:avLst/>
          </a:prstGeom>
        </p:spPr>
        <p:txBody>
          <a:bodyPr wrap="square">
            <a:spAutoFit/>
          </a:bodyPr>
          <a:lstStyle/>
          <a:p>
            <a:pPr algn="just"/>
            <a:r>
              <a:rPr lang="vi-VN" sz="6000" b="1" dirty="0" smtClean="0">
                <a:latin typeface="Arial" pitchFamily="34" charset="0"/>
                <a:cs typeface="Arial" pitchFamily="34" charset="0"/>
              </a:rPr>
              <a:t>Sức mạnh Lòng Thương Xót của Chúa, Chúa ơi, suốt cuộc đời con sẽ vững tin nơi Ngài, Chúa chính nguồn hạnh phúc mãi không nhạt phai, giục lòng con đến náu thân bên Ngài.</a:t>
            </a:r>
            <a:endParaRPr lang="en-US" sz="6000" b="1" dirty="0" smtClean="0">
              <a:latin typeface="Arial" pitchFamily="34" charset="0"/>
              <a:cs typeface="Arial" pitchFamily="34" charset="0"/>
            </a:endParaRPr>
          </a:p>
        </p:txBody>
      </p:sp>
    </p:spTree>
    <p:extLst>
      <p:ext uri="{BB962C8B-B14F-4D97-AF65-F5344CB8AC3E}">
        <p14:creationId xmlns="" xmlns:p14="http://schemas.microsoft.com/office/powerpoint/2010/main" val="5494017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 xmlns:a14="http://schemas.microsoft.com/office/drawing/2010/main" val="0"/>
              </a:ext>
            </a:extLst>
          </a:blip>
          <a:stretch>
            <a:fillRect/>
          </a:stretch>
        </p:blipFill>
        <p:spPr>
          <a:xfrm>
            <a:off x="-282756" y="-146443"/>
            <a:ext cx="12575567" cy="7109717"/>
          </a:xfrm>
          <a:prstGeom prst="rect">
            <a:avLst/>
          </a:prstGeom>
        </p:spPr>
      </p:pic>
      <p:sp>
        <p:nvSpPr>
          <p:cNvPr id="4" name="Rectangle 3"/>
          <p:cNvSpPr/>
          <p:nvPr/>
        </p:nvSpPr>
        <p:spPr>
          <a:xfrm>
            <a:off x="2128594" y="245378"/>
            <a:ext cx="7899826" cy="646331"/>
          </a:xfrm>
          <a:prstGeom prst="rect">
            <a:avLst/>
          </a:prstGeom>
        </p:spPr>
        <p:txBody>
          <a:bodyPr wrap="square">
            <a:spAutoFit/>
          </a:bodyPr>
          <a:lstStyle/>
          <a:p>
            <a:pPr algn="ctr"/>
            <a:r>
              <a:rPr lang="en-US" sz="3600" b="1" i="0" dirty="0" smtClean="0">
                <a:solidFill>
                  <a:srgbClr val="FF0000"/>
                </a:solidFill>
                <a:effectLst/>
                <a:latin typeface="Arial" pitchFamily="34" charset="0"/>
                <a:ea typeface="Tahoma" pitchFamily="34" charset="0"/>
                <a:cs typeface="Arial" pitchFamily="34" charset="0"/>
              </a:rPr>
              <a:t>SỨC MẠNH LÒNG THƯƠNG XÓT</a:t>
            </a:r>
            <a:endParaRPr lang="vi-VN" sz="3600" b="1" i="0" dirty="0">
              <a:solidFill>
                <a:srgbClr val="FF0000"/>
              </a:solidFill>
              <a:effectLst/>
              <a:latin typeface="Arial" pitchFamily="34" charset="0"/>
              <a:ea typeface="Tahoma" pitchFamily="34" charset="0"/>
              <a:cs typeface="Arial" pitchFamily="34" charset="0"/>
            </a:endParaRPr>
          </a:p>
        </p:txBody>
      </p:sp>
      <p:sp>
        <p:nvSpPr>
          <p:cNvPr id="6" name="Rectangle 5"/>
          <p:cNvSpPr/>
          <p:nvPr/>
        </p:nvSpPr>
        <p:spPr>
          <a:xfrm>
            <a:off x="374754" y="877458"/>
            <a:ext cx="11308415" cy="3785652"/>
          </a:xfrm>
          <a:prstGeom prst="rect">
            <a:avLst/>
          </a:prstGeom>
        </p:spPr>
        <p:txBody>
          <a:bodyPr wrap="square">
            <a:spAutoFit/>
          </a:bodyPr>
          <a:lstStyle/>
          <a:p>
            <a:pPr algn="just"/>
            <a:r>
              <a:rPr lang="en-US" sz="6000" b="1" dirty="0" smtClean="0">
                <a:solidFill>
                  <a:srgbClr val="FF0000"/>
                </a:solidFill>
                <a:latin typeface="Arial" pitchFamily="34" charset="0"/>
                <a:cs typeface="Arial" pitchFamily="34" charset="0"/>
              </a:rPr>
              <a:t>1</a:t>
            </a:r>
            <a:r>
              <a:rPr lang="en-US" sz="6000" b="1" dirty="0" smtClean="0">
                <a:solidFill>
                  <a:srgbClr val="FF0000"/>
                </a:solidFill>
                <a:latin typeface="Arial" pitchFamily="34" charset="0"/>
                <a:cs typeface="Arial" pitchFamily="34" charset="0"/>
              </a:rPr>
              <a:t>. </a:t>
            </a:r>
            <a:r>
              <a:rPr lang="vi-VN" sz="6000" b="1" dirty="0" smtClean="0">
                <a:latin typeface="Arial" pitchFamily="34" charset="0"/>
                <a:cs typeface="Arial" pitchFamily="34" charset="0"/>
              </a:rPr>
              <a:t>Nhìn lại ngày tháng đã trôi qua, đời con đã trót bao phen lạc xa, cuộc sống cuốn con theo đam mê phù hoa.</a:t>
            </a:r>
            <a:endParaRPr lang="en-US" sz="6000" b="1" dirty="0" smtClean="0">
              <a:latin typeface="Arial" pitchFamily="34" charset="0"/>
              <a:cs typeface="Arial" pitchFamily="34" charset="0"/>
            </a:endParaRPr>
          </a:p>
        </p:txBody>
      </p:sp>
    </p:spTree>
    <p:extLst>
      <p:ext uri="{BB962C8B-B14F-4D97-AF65-F5344CB8AC3E}">
        <p14:creationId xmlns="" xmlns:p14="http://schemas.microsoft.com/office/powerpoint/2010/main" val="5494017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 xmlns:a14="http://schemas.microsoft.com/office/drawing/2010/main" val="0"/>
              </a:ext>
            </a:extLst>
          </a:blip>
          <a:stretch>
            <a:fillRect/>
          </a:stretch>
        </p:blipFill>
        <p:spPr>
          <a:xfrm>
            <a:off x="-282756" y="-146443"/>
            <a:ext cx="12575567" cy="7109717"/>
          </a:xfrm>
          <a:prstGeom prst="rect">
            <a:avLst/>
          </a:prstGeom>
        </p:spPr>
      </p:pic>
      <p:sp>
        <p:nvSpPr>
          <p:cNvPr id="6" name="Rectangle 5"/>
          <p:cNvSpPr/>
          <p:nvPr/>
        </p:nvSpPr>
        <p:spPr>
          <a:xfrm>
            <a:off x="374754" y="367798"/>
            <a:ext cx="11308415" cy="4708981"/>
          </a:xfrm>
          <a:prstGeom prst="rect">
            <a:avLst/>
          </a:prstGeom>
        </p:spPr>
        <p:txBody>
          <a:bodyPr wrap="square">
            <a:spAutoFit/>
          </a:bodyPr>
          <a:lstStyle/>
          <a:p>
            <a:pPr algn="just"/>
            <a:r>
              <a:rPr lang="vi-VN" sz="6000" b="1" dirty="0" smtClean="0">
                <a:latin typeface="Arial" pitchFamily="34" charset="0"/>
                <a:cs typeface="Arial" pitchFamily="34" charset="0"/>
              </a:rPr>
              <a:t>Nhiều khi con muốn quyết tâm chừa lỗi, thành tâm thống hối, Chúa ơi dủ thương mà sao con cứ mãi vấn vương trần gian.</a:t>
            </a:r>
            <a:endParaRPr lang="en-US" sz="6000" b="1" dirty="0" smtClean="0">
              <a:latin typeface="Arial" pitchFamily="34" charset="0"/>
              <a:cs typeface="Arial" pitchFamily="34" charset="0"/>
            </a:endParaRPr>
          </a:p>
        </p:txBody>
      </p:sp>
    </p:spTree>
    <p:extLst>
      <p:ext uri="{BB962C8B-B14F-4D97-AF65-F5344CB8AC3E}">
        <p14:creationId xmlns="" xmlns:p14="http://schemas.microsoft.com/office/powerpoint/2010/main" val="5494017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 xmlns:a14="http://schemas.microsoft.com/office/drawing/2010/main" val="0"/>
              </a:ext>
            </a:extLst>
          </a:blip>
          <a:stretch>
            <a:fillRect/>
          </a:stretch>
        </p:blipFill>
        <p:spPr>
          <a:xfrm>
            <a:off x="-282756" y="-146443"/>
            <a:ext cx="12575567" cy="7109717"/>
          </a:xfrm>
          <a:prstGeom prst="rect">
            <a:avLst/>
          </a:prstGeom>
        </p:spPr>
      </p:pic>
      <p:sp>
        <p:nvSpPr>
          <p:cNvPr id="6" name="Rectangle 5"/>
          <p:cNvSpPr/>
          <p:nvPr/>
        </p:nvSpPr>
        <p:spPr>
          <a:xfrm>
            <a:off x="374754" y="397778"/>
            <a:ext cx="11308415" cy="5632311"/>
          </a:xfrm>
          <a:prstGeom prst="rect">
            <a:avLst/>
          </a:prstGeom>
        </p:spPr>
        <p:txBody>
          <a:bodyPr wrap="square">
            <a:spAutoFit/>
          </a:bodyPr>
          <a:lstStyle/>
          <a:p>
            <a:pPr algn="just"/>
            <a:r>
              <a:rPr lang="en-US" sz="6000" b="1" dirty="0" smtClean="0">
                <a:solidFill>
                  <a:srgbClr val="FF0000"/>
                </a:solidFill>
                <a:latin typeface="Arial" pitchFamily="34" charset="0"/>
                <a:cs typeface="Arial" pitchFamily="34" charset="0"/>
              </a:rPr>
              <a:t>ĐK. </a:t>
            </a:r>
            <a:r>
              <a:rPr lang="vi-VN" sz="6000" b="1" dirty="0" smtClean="0">
                <a:latin typeface="Arial" pitchFamily="34" charset="0"/>
                <a:cs typeface="Arial" pitchFamily="34" charset="0"/>
              </a:rPr>
              <a:t>Sức mạnh Lòng Thương Xót của Chúa, Chúa ơi., giúp con được vươn tới thánh ân diệu vời, giữa biển trời giông tố lắm phen nổi trôi, Ngài dìu con đi về muôn lối.</a:t>
            </a:r>
            <a:endParaRPr lang="en-US" sz="6000" b="1" dirty="0" smtClean="0">
              <a:latin typeface="Arial" pitchFamily="34" charset="0"/>
              <a:cs typeface="Arial" pitchFamily="34" charset="0"/>
            </a:endParaRPr>
          </a:p>
        </p:txBody>
      </p:sp>
    </p:spTree>
    <p:extLst>
      <p:ext uri="{BB962C8B-B14F-4D97-AF65-F5344CB8AC3E}">
        <p14:creationId xmlns="" xmlns:p14="http://schemas.microsoft.com/office/powerpoint/2010/main" val="5494017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 xmlns:a14="http://schemas.microsoft.com/office/drawing/2010/main" val="0"/>
              </a:ext>
            </a:extLst>
          </a:blip>
          <a:stretch>
            <a:fillRect/>
          </a:stretch>
        </p:blipFill>
        <p:spPr>
          <a:xfrm>
            <a:off x="-282756" y="-146443"/>
            <a:ext cx="12575567" cy="7109717"/>
          </a:xfrm>
          <a:prstGeom prst="rect">
            <a:avLst/>
          </a:prstGeom>
        </p:spPr>
      </p:pic>
      <p:sp>
        <p:nvSpPr>
          <p:cNvPr id="6" name="Rectangle 5"/>
          <p:cNvSpPr/>
          <p:nvPr/>
        </p:nvSpPr>
        <p:spPr>
          <a:xfrm>
            <a:off x="374754" y="367798"/>
            <a:ext cx="11308415" cy="6555641"/>
          </a:xfrm>
          <a:prstGeom prst="rect">
            <a:avLst/>
          </a:prstGeom>
        </p:spPr>
        <p:txBody>
          <a:bodyPr wrap="square">
            <a:spAutoFit/>
          </a:bodyPr>
          <a:lstStyle/>
          <a:p>
            <a:pPr algn="just"/>
            <a:r>
              <a:rPr lang="vi-VN" sz="6000" b="1" dirty="0" smtClean="0">
                <a:latin typeface="Arial" pitchFamily="34" charset="0"/>
                <a:cs typeface="Arial" pitchFamily="34" charset="0"/>
              </a:rPr>
              <a:t>Sức mạnh Lòng Thương Xót của Chúa, Chúa ơi, suốt cuộc đời con sẽ vững tin nơi Ngài, Chúa chính nguồn hạnh phúc mãi không nhạt phai, giục lòng con đến náu thân bên Ngài.</a:t>
            </a:r>
            <a:endParaRPr lang="en-US" sz="6000" b="1" dirty="0" smtClean="0">
              <a:latin typeface="Arial" pitchFamily="34" charset="0"/>
              <a:cs typeface="Arial" pitchFamily="34" charset="0"/>
            </a:endParaRPr>
          </a:p>
        </p:txBody>
      </p:sp>
    </p:spTree>
    <p:extLst>
      <p:ext uri="{BB962C8B-B14F-4D97-AF65-F5344CB8AC3E}">
        <p14:creationId xmlns="" xmlns:p14="http://schemas.microsoft.com/office/powerpoint/2010/main" val="5494017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 xmlns:a14="http://schemas.microsoft.com/office/drawing/2010/main" val="0"/>
              </a:ext>
            </a:extLst>
          </a:blip>
          <a:stretch>
            <a:fillRect/>
          </a:stretch>
        </p:blipFill>
        <p:spPr>
          <a:xfrm>
            <a:off x="-282756" y="-146443"/>
            <a:ext cx="12575567" cy="7109717"/>
          </a:xfrm>
          <a:prstGeom prst="rect">
            <a:avLst/>
          </a:prstGeom>
        </p:spPr>
      </p:pic>
      <p:sp>
        <p:nvSpPr>
          <p:cNvPr id="6" name="Rectangle 5"/>
          <p:cNvSpPr/>
          <p:nvPr/>
        </p:nvSpPr>
        <p:spPr>
          <a:xfrm>
            <a:off x="374754" y="397778"/>
            <a:ext cx="11308415" cy="3785652"/>
          </a:xfrm>
          <a:prstGeom prst="rect">
            <a:avLst/>
          </a:prstGeom>
        </p:spPr>
        <p:txBody>
          <a:bodyPr wrap="square">
            <a:spAutoFit/>
          </a:bodyPr>
          <a:lstStyle/>
          <a:p>
            <a:pPr algn="just"/>
            <a:r>
              <a:rPr lang="en-US" sz="6000" b="1" dirty="0" smtClean="0">
                <a:solidFill>
                  <a:srgbClr val="FF0000"/>
                </a:solidFill>
                <a:latin typeface="Arial" pitchFamily="34" charset="0"/>
                <a:cs typeface="Arial" pitchFamily="34" charset="0"/>
              </a:rPr>
              <a:t>2. </a:t>
            </a:r>
            <a:r>
              <a:rPr lang="vi-VN" sz="6000" b="1" dirty="0" smtClean="0">
                <a:latin typeface="Arial" pitchFamily="34" charset="0"/>
                <a:cs typeface="Arial" pitchFamily="34" charset="0"/>
              </a:rPr>
              <a:t> Dù biết tội lỗi đỏ như son, tình yêu Chúa vẫn nâng niu đời con, Ngài đã tẩy rửa con trở nên sạch trong. </a:t>
            </a:r>
            <a:endParaRPr lang="en-US" sz="6000" b="1" dirty="0" smtClean="0">
              <a:latin typeface="Arial" pitchFamily="34" charset="0"/>
              <a:cs typeface="Arial" pitchFamily="34" charset="0"/>
            </a:endParaRPr>
          </a:p>
        </p:txBody>
      </p:sp>
    </p:spTree>
    <p:extLst>
      <p:ext uri="{BB962C8B-B14F-4D97-AF65-F5344CB8AC3E}">
        <p14:creationId xmlns="" xmlns:p14="http://schemas.microsoft.com/office/powerpoint/2010/main" val="5494017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 xmlns:a14="http://schemas.microsoft.com/office/drawing/2010/main" val="0"/>
              </a:ext>
            </a:extLst>
          </a:blip>
          <a:stretch>
            <a:fillRect/>
          </a:stretch>
        </p:blipFill>
        <p:spPr>
          <a:xfrm>
            <a:off x="-282756" y="-146443"/>
            <a:ext cx="12575567" cy="7109717"/>
          </a:xfrm>
          <a:prstGeom prst="rect">
            <a:avLst/>
          </a:prstGeom>
        </p:spPr>
      </p:pic>
      <p:sp>
        <p:nvSpPr>
          <p:cNvPr id="6" name="Rectangle 5"/>
          <p:cNvSpPr/>
          <p:nvPr/>
        </p:nvSpPr>
        <p:spPr>
          <a:xfrm>
            <a:off x="374754" y="367798"/>
            <a:ext cx="11308415" cy="4708981"/>
          </a:xfrm>
          <a:prstGeom prst="rect">
            <a:avLst/>
          </a:prstGeom>
        </p:spPr>
        <p:txBody>
          <a:bodyPr wrap="square">
            <a:spAutoFit/>
          </a:bodyPr>
          <a:lstStyle/>
          <a:p>
            <a:pPr algn="just"/>
            <a:r>
              <a:rPr lang="vi-VN" sz="6000" b="1" dirty="0" smtClean="0">
                <a:latin typeface="Arial" pitchFamily="34" charset="0"/>
                <a:cs typeface="Arial" pitchFamily="34" charset="0"/>
              </a:rPr>
              <a:t>Lòng </a:t>
            </a:r>
            <a:r>
              <a:rPr lang="vi-VN" sz="6000" b="1" dirty="0" smtClean="0">
                <a:latin typeface="Arial" pitchFamily="34" charset="0"/>
                <a:cs typeface="Arial" pitchFamily="34" charset="0"/>
              </a:rPr>
              <a:t>Thương Xót Chúa mãi không đổi thay, dù cho năm tháng vẫn luôn vần xoay. Đời con nay có Chúa, chứa chan niềm vui.</a:t>
            </a:r>
            <a:endParaRPr lang="en-US" sz="6000" b="1" dirty="0" smtClean="0">
              <a:latin typeface="Arial" pitchFamily="34" charset="0"/>
              <a:cs typeface="Arial" pitchFamily="34" charset="0"/>
            </a:endParaRPr>
          </a:p>
        </p:txBody>
      </p:sp>
    </p:spTree>
    <p:extLst>
      <p:ext uri="{BB962C8B-B14F-4D97-AF65-F5344CB8AC3E}">
        <p14:creationId xmlns="" xmlns:p14="http://schemas.microsoft.com/office/powerpoint/2010/main" val="5494017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 xmlns:a14="http://schemas.microsoft.com/office/drawing/2010/main" val="0"/>
              </a:ext>
            </a:extLst>
          </a:blip>
          <a:stretch>
            <a:fillRect/>
          </a:stretch>
        </p:blipFill>
        <p:spPr>
          <a:xfrm>
            <a:off x="-282756" y="-146443"/>
            <a:ext cx="12575567" cy="7109717"/>
          </a:xfrm>
          <a:prstGeom prst="rect">
            <a:avLst/>
          </a:prstGeom>
        </p:spPr>
      </p:pic>
      <p:sp>
        <p:nvSpPr>
          <p:cNvPr id="6" name="Rectangle 5"/>
          <p:cNvSpPr/>
          <p:nvPr/>
        </p:nvSpPr>
        <p:spPr>
          <a:xfrm>
            <a:off x="374754" y="397778"/>
            <a:ext cx="11308415" cy="5632311"/>
          </a:xfrm>
          <a:prstGeom prst="rect">
            <a:avLst/>
          </a:prstGeom>
        </p:spPr>
        <p:txBody>
          <a:bodyPr wrap="square">
            <a:spAutoFit/>
          </a:bodyPr>
          <a:lstStyle/>
          <a:p>
            <a:pPr algn="just"/>
            <a:r>
              <a:rPr lang="en-US" sz="6000" b="1" dirty="0" smtClean="0">
                <a:solidFill>
                  <a:srgbClr val="FF0000"/>
                </a:solidFill>
                <a:latin typeface="Arial" pitchFamily="34" charset="0"/>
                <a:cs typeface="Arial" pitchFamily="34" charset="0"/>
              </a:rPr>
              <a:t>ĐK. </a:t>
            </a:r>
            <a:r>
              <a:rPr lang="vi-VN" sz="6000" b="1" dirty="0" smtClean="0">
                <a:latin typeface="Arial" pitchFamily="34" charset="0"/>
                <a:cs typeface="Arial" pitchFamily="34" charset="0"/>
              </a:rPr>
              <a:t>Sức mạnh Lòng Thương Xót của Chúa, Chúa ơi., giúp con được vươn tới thánh ân diệu vời, giữa biển trời giông tố lắm phen nổi trôi, Ngài dìu con đi về muôn lối.</a:t>
            </a:r>
            <a:endParaRPr lang="en-US" sz="6000" b="1" dirty="0" smtClean="0">
              <a:latin typeface="Arial" pitchFamily="34" charset="0"/>
              <a:cs typeface="Arial" pitchFamily="34" charset="0"/>
            </a:endParaRPr>
          </a:p>
        </p:txBody>
      </p:sp>
    </p:spTree>
    <p:extLst>
      <p:ext uri="{BB962C8B-B14F-4D97-AF65-F5344CB8AC3E}">
        <p14:creationId xmlns="" xmlns:p14="http://schemas.microsoft.com/office/powerpoint/2010/main" val="5494017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 xmlns:a14="http://schemas.microsoft.com/office/drawing/2010/main" val="0"/>
              </a:ext>
            </a:extLst>
          </a:blip>
          <a:stretch>
            <a:fillRect/>
          </a:stretch>
        </p:blipFill>
        <p:spPr>
          <a:xfrm>
            <a:off x="-282756" y="-146443"/>
            <a:ext cx="12575567" cy="7109717"/>
          </a:xfrm>
          <a:prstGeom prst="rect">
            <a:avLst/>
          </a:prstGeom>
        </p:spPr>
      </p:pic>
      <p:sp>
        <p:nvSpPr>
          <p:cNvPr id="6" name="Rectangle 5"/>
          <p:cNvSpPr/>
          <p:nvPr/>
        </p:nvSpPr>
        <p:spPr>
          <a:xfrm>
            <a:off x="374754" y="367798"/>
            <a:ext cx="11308415" cy="6555641"/>
          </a:xfrm>
          <a:prstGeom prst="rect">
            <a:avLst/>
          </a:prstGeom>
        </p:spPr>
        <p:txBody>
          <a:bodyPr wrap="square">
            <a:spAutoFit/>
          </a:bodyPr>
          <a:lstStyle/>
          <a:p>
            <a:pPr algn="just"/>
            <a:r>
              <a:rPr lang="vi-VN" sz="6000" b="1" dirty="0" smtClean="0">
                <a:latin typeface="Arial" pitchFamily="34" charset="0"/>
                <a:cs typeface="Arial" pitchFamily="34" charset="0"/>
              </a:rPr>
              <a:t>Sức mạnh Lòng Thương Xót của Chúa, Chúa ơi, suốt cuộc đời con sẽ vững tin nơi Ngài, Chúa chính nguồn hạnh phúc mãi không nhạt phai, giục lòng con đến náu thân bên Ngài.</a:t>
            </a:r>
            <a:endParaRPr lang="en-US" sz="6000" b="1" dirty="0" smtClean="0">
              <a:latin typeface="Arial" pitchFamily="34" charset="0"/>
              <a:cs typeface="Arial" pitchFamily="34" charset="0"/>
            </a:endParaRPr>
          </a:p>
        </p:txBody>
      </p:sp>
    </p:spTree>
    <p:extLst>
      <p:ext uri="{BB962C8B-B14F-4D97-AF65-F5344CB8AC3E}">
        <p14:creationId xmlns="" xmlns:p14="http://schemas.microsoft.com/office/powerpoint/2010/main" val="54940178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1101</TotalTime>
  <Words>402</Words>
  <Application>Microsoft Office PowerPoint</Application>
  <PresentationFormat>Custom</PresentationFormat>
  <Paragraphs>15</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Savon</vt:lpstr>
      <vt:lpstr>SỨC MẠNH LÒNG THƯƠNG XÓT</vt:lpstr>
      <vt:lpstr>Slide 2</vt:lpstr>
      <vt:lpstr>Slide 3</vt:lpstr>
      <vt:lpstr>Slide 4</vt:lpstr>
      <vt:lpstr>Slide 5</vt:lpstr>
      <vt:lpstr>Slide 6</vt:lpstr>
      <vt:lpstr>Slide 7</vt:lpstr>
      <vt:lpstr>Slide 8</vt:lpstr>
      <vt:lpstr>Slide 9</vt:lpstr>
      <vt:lpstr>Slide 10</vt:lpstr>
      <vt:lpstr>Slide 11</vt:lpstr>
      <vt:lpstr>Slide 12</vt:lpstr>
      <vt:lpstr>Slide 13</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TỪ PHƯƠNG ĐÔNG</dc:title>
  <dc:creator>Admin</dc:creator>
  <cp:lastModifiedBy>Co Thuy</cp:lastModifiedBy>
  <cp:revision>228</cp:revision>
  <dcterms:created xsi:type="dcterms:W3CDTF">2024-12-09T09:39:37Z</dcterms:created>
  <dcterms:modified xsi:type="dcterms:W3CDTF">2025-08-25T11:58:37Z</dcterms:modified>
</cp:coreProperties>
</file>