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710405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2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2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2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2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2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2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2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27:notes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objOnly">
  <p:cSld name="OBJECT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>
  <p:cSld name="1_标题幻灯片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6648828" y="6422314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D2CCC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9.jpg"/><Relationship Id="rId5" Type="http://schemas.openxmlformats.org/officeDocument/2006/relationships/image" Target="../media/image11.jpg"/><Relationship Id="rId6" Type="http://schemas.openxmlformats.org/officeDocument/2006/relationships/image" Target="../media/image10.jpg"/><Relationship Id="rId7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Relationship Id="rId4" Type="http://schemas.openxmlformats.org/officeDocument/2006/relationships/image" Target="../media/image28.jpg"/><Relationship Id="rId5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Relationship Id="rId4" Type="http://schemas.openxmlformats.org/officeDocument/2006/relationships/image" Target="../media/image24.png"/><Relationship Id="rId5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freepptbackgrounds.net/" TargetMode="External"/><Relationship Id="rId4" Type="http://schemas.openxmlformats.org/officeDocument/2006/relationships/hyperlink" Target="mailto:info@freepptbackgrounds.net" TargetMode="External"/><Relationship Id="rId5" Type="http://schemas.openxmlformats.org/officeDocument/2006/relationships/hyperlink" Target="https://www.freepptbackgrounds.net/" TargetMode="External"/><Relationship Id="rId6" Type="http://schemas.openxmlformats.org/officeDocument/2006/relationships/hyperlink" Target="https://templatesppt.com/" TargetMode="External"/><Relationship Id="rId7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0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4a7c2a4a1e02981e66bd7b542caef0e"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28575" y="11430"/>
            <a:ext cx="12220575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-28575" y="2785745"/>
            <a:ext cx="12219940" cy="160782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-28575" y="2630805"/>
            <a:ext cx="12219940" cy="9906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-28575" y="4447540"/>
            <a:ext cx="12219940" cy="9906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e3e5e31d53b08b1ea6712dbad666cc0d"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049895" y="-73660"/>
            <a:ext cx="4142105" cy="545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32f902df8efa05e4f7a8f47f5fce2d2"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0995" y="929640"/>
            <a:ext cx="4408805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3147060" y="2971800"/>
            <a:ext cx="80436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MANUFACTURE OF WINE</a:t>
            </a:r>
            <a:endParaRPr b="1" sz="4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8143791" y="5870986"/>
            <a:ext cx="450273" cy="463263"/>
            <a:chOff x="0" y="0"/>
            <a:chExt cx="495300" cy="509588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10549" y="119661"/>
              <a:ext cx="274204" cy="270268"/>
            </a:xfrm>
            <a:custGeom>
              <a:rect b="b" l="l" r="r" t="t"/>
              <a:pathLst>
                <a:path extrusionOk="0" h="408" w="427">
                  <a:moveTo>
                    <a:pt x="289" y="152"/>
                  </a:moveTo>
                  <a:cubicBezTo>
                    <a:pt x="288" y="154"/>
                    <a:pt x="286" y="155"/>
                    <a:pt x="285" y="157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84" y="159"/>
                    <a:pt x="283" y="161"/>
                    <a:pt x="282" y="162"/>
                  </a:cubicBezTo>
                  <a:cubicBezTo>
                    <a:pt x="282" y="163"/>
                    <a:pt x="282" y="163"/>
                    <a:pt x="282" y="164"/>
                  </a:cubicBezTo>
                  <a:cubicBezTo>
                    <a:pt x="281" y="165"/>
                    <a:pt x="280" y="167"/>
                    <a:pt x="279" y="169"/>
                  </a:cubicBezTo>
                  <a:cubicBezTo>
                    <a:pt x="279" y="169"/>
                    <a:pt x="279" y="169"/>
                    <a:pt x="279" y="170"/>
                  </a:cubicBezTo>
                  <a:cubicBezTo>
                    <a:pt x="279" y="171"/>
                    <a:pt x="278" y="173"/>
                    <a:pt x="278" y="175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277" y="179"/>
                    <a:pt x="277" y="181"/>
                    <a:pt x="277" y="183"/>
                  </a:cubicBezTo>
                  <a:cubicBezTo>
                    <a:pt x="277" y="186"/>
                    <a:pt x="278" y="189"/>
                    <a:pt x="278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5"/>
                    <a:pt x="279" y="197"/>
                    <a:pt x="280" y="199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1" y="203"/>
                    <a:pt x="282" y="205"/>
                    <a:pt x="284" y="207"/>
                  </a:cubicBezTo>
                  <a:cubicBezTo>
                    <a:pt x="284" y="207"/>
                    <a:pt x="284" y="208"/>
                    <a:pt x="284" y="208"/>
                  </a:cubicBezTo>
                  <a:cubicBezTo>
                    <a:pt x="285" y="210"/>
                    <a:pt x="287" y="212"/>
                    <a:pt x="288" y="214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0" y="216"/>
                    <a:pt x="292" y="218"/>
                    <a:pt x="294" y="219"/>
                  </a:cubicBezTo>
                  <a:cubicBezTo>
                    <a:pt x="294" y="219"/>
                    <a:pt x="294" y="220"/>
                    <a:pt x="294" y="220"/>
                  </a:cubicBezTo>
                  <a:cubicBezTo>
                    <a:pt x="296" y="221"/>
                    <a:pt x="298" y="223"/>
                    <a:pt x="300" y="224"/>
                  </a:cubicBezTo>
                  <a:cubicBezTo>
                    <a:pt x="300" y="224"/>
                    <a:pt x="301" y="224"/>
                    <a:pt x="301" y="224"/>
                  </a:cubicBezTo>
                  <a:cubicBezTo>
                    <a:pt x="303" y="226"/>
                    <a:pt x="305" y="227"/>
                    <a:pt x="308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3" y="230"/>
                    <a:pt x="319" y="231"/>
                    <a:pt x="325" y="231"/>
                  </a:cubicBezTo>
                  <a:cubicBezTo>
                    <a:pt x="351" y="231"/>
                    <a:pt x="372" y="210"/>
                    <a:pt x="372" y="183"/>
                  </a:cubicBezTo>
                  <a:cubicBezTo>
                    <a:pt x="372" y="157"/>
                    <a:pt x="351" y="136"/>
                    <a:pt x="325" y="136"/>
                  </a:cubicBezTo>
                  <a:cubicBezTo>
                    <a:pt x="318" y="136"/>
                    <a:pt x="312" y="137"/>
                    <a:pt x="306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0"/>
                    <a:pt x="306" y="140"/>
                    <a:pt x="305" y="140"/>
                  </a:cubicBezTo>
                  <a:cubicBezTo>
                    <a:pt x="304" y="141"/>
                    <a:pt x="302" y="142"/>
                    <a:pt x="301" y="143"/>
                  </a:cubicBezTo>
                  <a:cubicBezTo>
                    <a:pt x="300" y="143"/>
                    <a:pt x="300" y="143"/>
                    <a:pt x="299" y="143"/>
                  </a:cubicBezTo>
                  <a:cubicBezTo>
                    <a:pt x="298" y="144"/>
                    <a:pt x="296" y="146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3" y="148"/>
                    <a:pt x="291" y="150"/>
                    <a:pt x="290" y="151"/>
                  </a:cubicBezTo>
                  <a:cubicBezTo>
                    <a:pt x="290" y="151"/>
                    <a:pt x="289" y="152"/>
                    <a:pt x="289" y="152"/>
                  </a:cubicBezTo>
                  <a:close/>
                  <a:moveTo>
                    <a:pt x="213" y="95"/>
                  </a:moveTo>
                  <a:lnTo>
                    <a:pt x="213" y="95"/>
                  </a:lnTo>
                  <a:cubicBezTo>
                    <a:pt x="240" y="95"/>
                    <a:pt x="261" y="73"/>
                    <a:pt x="261" y="47"/>
                  </a:cubicBezTo>
                  <a:cubicBezTo>
                    <a:pt x="261" y="21"/>
                    <a:pt x="240" y="0"/>
                    <a:pt x="213" y="0"/>
                  </a:cubicBezTo>
                  <a:cubicBezTo>
                    <a:pt x="187" y="0"/>
                    <a:pt x="166" y="21"/>
                    <a:pt x="166" y="47"/>
                  </a:cubicBezTo>
                  <a:cubicBezTo>
                    <a:pt x="166" y="73"/>
                    <a:pt x="187" y="95"/>
                    <a:pt x="213" y="95"/>
                  </a:cubicBezTo>
                  <a:close/>
                  <a:moveTo>
                    <a:pt x="258" y="228"/>
                  </a:moveTo>
                  <a:lnTo>
                    <a:pt x="258" y="228"/>
                  </a:lnTo>
                  <a:lnTo>
                    <a:pt x="258" y="192"/>
                  </a:lnTo>
                  <a:cubicBezTo>
                    <a:pt x="258" y="189"/>
                    <a:pt x="257" y="186"/>
                    <a:pt x="257" y="183"/>
                  </a:cubicBezTo>
                  <a:cubicBezTo>
                    <a:pt x="257" y="180"/>
                    <a:pt x="258" y="178"/>
                    <a:pt x="258" y="175"/>
                  </a:cubicBezTo>
                  <a:lnTo>
                    <a:pt x="258" y="173"/>
                  </a:lnTo>
                  <a:cubicBezTo>
                    <a:pt x="262" y="151"/>
                    <a:pt x="275" y="134"/>
                    <a:pt x="293" y="124"/>
                  </a:cubicBezTo>
                  <a:cubicBezTo>
                    <a:pt x="280" y="112"/>
                    <a:pt x="263" y="104"/>
                    <a:pt x="244" y="104"/>
                  </a:cubicBezTo>
                  <a:lnTo>
                    <a:pt x="183" y="104"/>
                  </a:lnTo>
                  <a:cubicBezTo>
                    <a:pt x="164" y="104"/>
                    <a:pt x="147" y="112"/>
                    <a:pt x="134" y="124"/>
                  </a:cubicBezTo>
                  <a:cubicBezTo>
                    <a:pt x="155" y="135"/>
                    <a:pt x="169" y="158"/>
                    <a:pt x="169" y="183"/>
                  </a:cubicBezTo>
                  <a:cubicBezTo>
                    <a:pt x="169" y="189"/>
                    <a:pt x="169" y="194"/>
                    <a:pt x="168" y="199"/>
                  </a:cubicBezTo>
                  <a:lnTo>
                    <a:pt x="168" y="228"/>
                  </a:lnTo>
                  <a:cubicBezTo>
                    <a:pt x="187" y="236"/>
                    <a:pt x="203" y="251"/>
                    <a:pt x="213" y="269"/>
                  </a:cubicBezTo>
                  <a:cubicBezTo>
                    <a:pt x="223" y="251"/>
                    <a:pt x="239" y="237"/>
                    <a:pt x="258" y="228"/>
                  </a:cubicBezTo>
                  <a:close/>
                  <a:moveTo>
                    <a:pt x="192" y="272"/>
                  </a:moveTo>
                  <a:lnTo>
                    <a:pt x="192" y="272"/>
                  </a:lnTo>
                  <a:cubicBezTo>
                    <a:pt x="190" y="270"/>
                    <a:pt x="189" y="268"/>
                    <a:pt x="187" y="266"/>
                  </a:cubicBezTo>
                  <a:cubicBezTo>
                    <a:pt x="187" y="265"/>
                    <a:pt x="186" y="265"/>
                    <a:pt x="186" y="265"/>
                  </a:cubicBezTo>
                  <a:cubicBezTo>
                    <a:pt x="185" y="263"/>
                    <a:pt x="183" y="262"/>
                    <a:pt x="181" y="260"/>
                  </a:cubicBezTo>
                  <a:cubicBezTo>
                    <a:pt x="181" y="260"/>
                    <a:pt x="181" y="259"/>
                    <a:pt x="181" y="259"/>
                  </a:cubicBezTo>
                  <a:cubicBezTo>
                    <a:pt x="179" y="258"/>
                    <a:pt x="177" y="256"/>
                    <a:pt x="175" y="255"/>
                  </a:cubicBezTo>
                  <a:cubicBezTo>
                    <a:pt x="175" y="255"/>
                    <a:pt x="175" y="254"/>
                    <a:pt x="174" y="254"/>
                  </a:cubicBezTo>
                  <a:cubicBezTo>
                    <a:pt x="168" y="250"/>
                    <a:pt x="161" y="246"/>
                    <a:pt x="153" y="244"/>
                  </a:cubicBezTo>
                  <a:cubicBezTo>
                    <a:pt x="151" y="243"/>
                    <a:pt x="150" y="243"/>
                    <a:pt x="148" y="242"/>
                  </a:cubicBezTo>
                  <a:cubicBezTo>
                    <a:pt x="147" y="242"/>
                    <a:pt x="146" y="242"/>
                    <a:pt x="145" y="242"/>
                  </a:cubicBezTo>
                  <a:cubicBezTo>
                    <a:pt x="144" y="242"/>
                    <a:pt x="143" y="241"/>
                    <a:pt x="141" y="241"/>
                  </a:cubicBezTo>
                  <a:cubicBezTo>
                    <a:pt x="141" y="241"/>
                    <a:pt x="140" y="241"/>
                    <a:pt x="139" y="241"/>
                  </a:cubicBezTo>
                  <a:cubicBezTo>
                    <a:pt x="137" y="241"/>
                    <a:pt x="135" y="241"/>
                    <a:pt x="133" y="241"/>
                  </a:cubicBezTo>
                  <a:lnTo>
                    <a:pt x="71" y="241"/>
                  </a:lnTo>
                  <a:cubicBezTo>
                    <a:pt x="32" y="241"/>
                    <a:pt x="0" y="273"/>
                    <a:pt x="0" y="313"/>
                  </a:cubicBezTo>
                  <a:lnTo>
                    <a:pt x="0" y="408"/>
                  </a:lnTo>
                  <a:lnTo>
                    <a:pt x="42" y="408"/>
                  </a:lnTo>
                  <a:lnTo>
                    <a:pt x="42" y="309"/>
                  </a:lnTo>
                  <a:lnTo>
                    <a:pt x="56" y="309"/>
                  </a:lnTo>
                  <a:lnTo>
                    <a:pt x="56" y="408"/>
                  </a:lnTo>
                  <a:lnTo>
                    <a:pt x="146" y="408"/>
                  </a:lnTo>
                  <a:lnTo>
                    <a:pt x="146" y="309"/>
                  </a:lnTo>
                  <a:lnTo>
                    <a:pt x="161" y="309"/>
                  </a:lnTo>
                  <a:lnTo>
                    <a:pt x="161" y="408"/>
                  </a:lnTo>
                  <a:lnTo>
                    <a:pt x="204" y="408"/>
                  </a:lnTo>
                  <a:lnTo>
                    <a:pt x="204" y="313"/>
                  </a:lnTo>
                  <a:cubicBezTo>
                    <a:pt x="204" y="297"/>
                    <a:pt x="200" y="283"/>
                    <a:pt x="192" y="272"/>
                  </a:cubicBezTo>
                  <a:cubicBezTo>
                    <a:pt x="192" y="272"/>
                    <a:pt x="192" y="272"/>
                    <a:pt x="192" y="272"/>
                  </a:cubicBezTo>
                  <a:close/>
                  <a:moveTo>
                    <a:pt x="355" y="241"/>
                  </a:moveTo>
                  <a:lnTo>
                    <a:pt x="355" y="241"/>
                  </a:lnTo>
                  <a:lnTo>
                    <a:pt x="294" y="241"/>
                  </a:lnTo>
                  <a:cubicBezTo>
                    <a:pt x="292" y="241"/>
                    <a:pt x="290" y="241"/>
                    <a:pt x="288" y="241"/>
                  </a:cubicBezTo>
                  <a:cubicBezTo>
                    <a:pt x="287" y="241"/>
                    <a:pt x="286" y="241"/>
                    <a:pt x="285" y="241"/>
                  </a:cubicBezTo>
                  <a:cubicBezTo>
                    <a:pt x="284" y="241"/>
                    <a:pt x="283" y="242"/>
                    <a:pt x="281" y="242"/>
                  </a:cubicBezTo>
                  <a:cubicBezTo>
                    <a:pt x="280" y="242"/>
                    <a:pt x="280" y="242"/>
                    <a:pt x="279" y="242"/>
                  </a:cubicBezTo>
                  <a:cubicBezTo>
                    <a:pt x="277" y="243"/>
                    <a:pt x="276" y="243"/>
                    <a:pt x="274" y="244"/>
                  </a:cubicBezTo>
                  <a:cubicBezTo>
                    <a:pt x="263" y="247"/>
                    <a:pt x="254" y="252"/>
                    <a:pt x="245" y="260"/>
                  </a:cubicBezTo>
                  <a:cubicBezTo>
                    <a:pt x="245" y="260"/>
                    <a:pt x="245" y="260"/>
                    <a:pt x="245" y="260"/>
                  </a:cubicBezTo>
                  <a:cubicBezTo>
                    <a:pt x="243" y="262"/>
                    <a:pt x="242" y="263"/>
                    <a:pt x="240" y="265"/>
                  </a:cubicBezTo>
                  <a:cubicBezTo>
                    <a:pt x="240" y="265"/>
                    <a:pt x="240" y="266"/>
                    <a:pt x="240" y="266"/>
                  </a:cubicBezTo>
                  <a:cubicBezTo>
                    <a:pt x="229" y="278"/>
                    <a:pt x="222" y="295"/>
                    <a:pt x="222" y="313"/>
                  </a:cubicBezTo>
                  <a:lnTo>
                    <a:pt x="222" y="408"/>
                  </a:lnTo>
                  <a:lnTo>
                    <a:pt x="264" y="408"/>
                  </a:lnTo>
                  <a:lnTo>
                    <a:pt x="264" y="309"/>
                  </a:lnTo>
                  <a:lnTo>
                    <a:pt x="279" y="309"/>
                  </a:lnTo>
                  <a:lnTo>
                    <a:pt x="279" y="408"/>
                  </a:lnTo>
                  <a:lnTo>
                    <a:pt x="369" y="408"/>
                  </a:lnTo>
                  <a:lnTo>
                    <a:pt x="369" y="309"/>
                  </a:lnTo>
                  <a:lnTo>
                    <a:pt x="384" y="309"/>
                  </a:lnTo>
                  <a:lnTo>
                    <a:pt x="384" y="408"/>
                  </a:lnTo>
                  <a:lnTo>
                    <a:pt x="427" y="408"/>
                  </a:lnTo>
                  <a:lnTo>
                    <a:pt x="427" y="313"/>
                  </a:lnTo>
                  <a:cubicBezTo>
                    <a:pt x="427" y="273"/>
                    <a:pt x="395" y="241"/>
                    <a:pt x="355" y="241"/>
                  </a:cubicBezTo>
                  <a:close/>
                  <a:moveTo>
                    <a:pt x="102" y="231"/>
                  </a:moveTo>
                  <a:lnTo>
                    <a:pt x="102" y="231"/>
                  </a:lnTo>
                  <a:cubicBezTo>
                    <a:pt x="108" y="231"/>
                    <a:pt x="114" y="230"/>
                    <a:pt x="119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2" y="227"/>
                    <a:pt x="124" y="226"/>
                    <a:pt x="126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9" y="223"/>
                    <a:pt x="131" y="221"/>
                    <a:pt x="133" y="220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7" y="216"/>
                    <a:pt x="140" y="212"/>
                    <a:pt x="143" y="208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4" y="205"/>
                    <a:pt x="145" y="203"/>
                    <a:pt x="146" y="200"/>
                  </a:cubicBezTo>
                  <a:cubicBezTo>
                    <a:pt x="146" y="200"/>
                    <a:pt x="147" y="200"/>
                    <a:pt x="147" y="199"/>
                  </a:cubicBezTo>
                  <a:cubicBezTo>
                    <a:pt x="148" y="197"/>
                    <a:pt x="148" y="195"/>
                    <a:pt x="149" y="192"/>
                  </a:cubicBezTo>
                  <a:cubicBezTo>
                    <a:pt x="149" y="192"/>
                    <a:pt x="149" y="192"/>
                    <a:pt x="149" y="191"/>
                  </a:cubicBezTo>
                  <a:cubicBezTo>
                    <a:pt x="149" y="189"/>
                    <a:pt x="150" y="186"/>
                    <a:pt x="150" y="183"/>
                  </a:cubicBezTo>
                  <a:cubicBezTo>
                    <a:pt x="150" y="181"/>
                    <a:pt x="149" y="179"/>
                    <a:pt x="149" y="177"/>
                  </a:cubicBezTo>
                  <a:cubicBezTo>
                    <a:pt x="149" y="176"/>
                    <a:pt x="149" y="176"/>
                    <a:pt x="149" y="175"/>
                  </a:cubicBezTo>
                  <a:cubicBezTo>
                    <a:pt x="148" y="173"/>
                    <a:pt x="148" y="171"/>
                    <a:pt x="147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7" y="167"/>
                    <a:pt x="146" y="165"/>
                    <a:pt x="145" y="164"/>
                  </a:cubicBezTo>
                  <a:cubicBezTo>
                    <a:pt x="145" y="163"/>
                    <a:pt x="145" y="163"/>
                    <a:pt x="145" y="162"/>
                  </a:cubicBezTo>
                  <a:cubicBezTo>
                    <a:pt x="144" y="161"/>
                    <a:pt x="143" y="159"/>
                    <a:pt x="142" y="157"/>
                  </a:cubicBezTo>
                  <a:cubicBezTo>
                    <a:pt x="140" y="155"/>
                    <a:pt x="139" y="154"/>
                    <a:pt x="138" y="152"/>
                  </a:cubicBezTo>
                  <a:cubicBezTo>
                    <a:pt x="137" y="152"/>
                    <a:pt x="137" y="151"/>
                    <a:pt x="137" y="151"/>
                  </a:cubicBezTo>
                  <a:cubicBezTo>
                    <a:pt x="136" y="150"/>
                    <a:pt x="134" y="148"/>
                    <a:pt x="133" y="147"/>
                  </a:cubicBezTo>
                  <a:cubicBezTo>
                    <a:pt x="133" y="147"/>
                    <a:pt x="133" y="147"/>
                    <a:pt x="132" y="147"/>
                  </a:cubicBezTo>
                  <a:cubicBezTo>
                    <a:pt x="131" y="146"/>
                    <a:pt x="129" y="144"/>
                    <a:pt x="127" y="143"/>
                  </a:cubicBezTo>
                  <a:cubicBezTo>
                    <a:pt x="127" y="143"/>
                    <a:pt x="127" y="143"/>
                    <a:pt x="126" y="143"/>
                  </a:cubicBezTo>
                  <a:cubicBezTo>
                    <a:pt x="125" y="142"/>
                    <a:pt x="123" y="141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15" y="137"/>
                    <a:pt x="109" y="136"/>
                    <a:pt x="102" y="136"/>
                  </a:cubicBezTo>
                  <a:cubicBezTo>
                    <a:pt x="76" y="136"/>
                    <a:pt x="54" y="157"/>
                    <a:pt x="54" y="183"/>
                  </a:cubicBezTo>
                  <a:cubicBezTo>
                    <a:pt x="54" y="210"/>
                    <a:pt x="76" y="231"/>
                    <a:pt x="102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10175977" y="5870986"/>
            <a:ext cx="450273" cy="463263"/>
            <a:chOff x="0" y="0"/>
            <a:chExt cx="495300" cy="509588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90487" y="128588"/>
              <a:ext cx="311150" cy="250825"/>
            </a:xfrm>
            <a:custGeom>
              <a:rect b="b" l="l" r="r" t="t"/>
              <a:pathLst>
                <a:path extrusionOk="0" h="313" w="400">
                  <a:moveTo>
                    <a:pt x="204" y="102"/>
                  </a:moveTo>
                  <a:lnTo>
                    <a:pt x="147" y="158"/>
                  </a:lnTo>
                  <a:cubicBezTo>
                    <a:pt x="153" y="162"/>
                    <a:pt x="158" y="166"/>
                    <a:pt x="163" y="170"/>
                  </a:cubicBezTo>
                  <a:lnTo>
                    <a:pt x="204" y="129"/>
                  </a:lnTo>
                  <a:lnTo>
                    <a:pt x="248" y="174"/>
                  </a:lnTo>
                  <a:lnTo>
                    <a:pt x="311" y="111"/>
                  </a:lnTo>
                  <a:lnTo>
                    <a:pt x="321" y="135"/>
                  </a:lnTo>
                  <a:lnTo>
                    <a:pt x="341" y="67"/>
                  </a:lnTo>
                  <a:lnTo>
                    <a:pt x="272" y="87"/>
                  </a:lnTo>
                  <a:lnTo>
                    <a:pt x="297" y="97"/>
                  </a:lnTo>
                  <a:lnTo>
                    <a:pt x="248" y="146"/>
                  </a:lnTo>
                  <a:lnTo>
                    <a:pt x="204" y="102"/>
                  </a:lnTo>
                  <a:close/>
                  <a:moveTo>
                    <a:pt x="400" y="42"/>
                  </a:moveTo>
                  <a:lnTo>
                    <a:pt x="400" y="42"/>
                  </a:lnTo>
                  <a:lnTo>
                    <a:pt x="400" y="16"/>
                  </a:lnTo>
                  <a:lnTo>
                    <a:pt x="243" y="16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28" y="16"/>
                  </a:lnTo>
                  <a:lnTo>
                    <a:pt x="80" y="16"/>
                  </a:lnTo>
                  <a:lnTo>
                    <a:pt x="80" y="42"/>
                  </a:lnTo>
                  <a:lnTo>
                    <a:pt x="91" y="42"/>
                  </a:lnTo>
                  <a:lnTo>
                    <a:pt x="91" y="64"/>
                  </a:lnTo>
                  <a:cubicBezTo>
                    <a:pt x="99" y="65"/>
                    <a:pt x="106" y="67"/>
                    <a:pt x="113" y="71"/>
                  </a:cubicBezTo>
                  <a:lnTo>
                    <a:pt x="113" y="42"/>
                  </a:lnTo>
                  <a:lnTo>
                    <a:pt x="368" y="42"/>
                  </a:lnTo>
                  <a:lnTo>
                    <a:pt x="368" y="205"/>
                  </a:lnTo>
                  <a:lnTo>
                    <a:pt x="185" y="205"/>
                  </a:lnTo>
                  <a:cubicBezTo>
                    <a:pt x="186" y="208"/>
                    <a:pt x="187" y="211"/>
                    <a:pt x="187" y="214"/>
                  </a:cubicBezTo>
                  <a:lnTo>
                    <a:pt x="368" y="214"/>
                  </a:lnTo>
                  <a:lnTo>
                    <a:pt x="368" y="223"/>
                  </a:lnTo>
                  <a:lnTo>
                    <a:pt x="188" y="223"/>
                  </a:lnTo>
                  <a:cubicBezTo>
                    <a:pt x="188" y="225"/>
                    <a:pt x="189" y="226"/>
                    <a:pt x="189" y="228"/>
                  </a:cubicBezTo>
                  <a:lnTo>
                    <a:pt x="189" y="249"/>
                  </a:lnTo>
                  <a:lnTo>
                    <a:pt x="228" y="249"/>
                  </a:lnTo>
                  <a:lnTo>
                    <a:pt x="228" y="311"/>
                  </a:lnTo>
                  <a:lnTo>
                    <a:pt x="243" y="311"/>
                  </a:lnTo>
                  <a:lnTo>
                    <a:pt x="243" y="249"/>
                  </a:lnTo>
                  <a:lnTo>
                    <a:pt x="292" y="249"/>
                  </a:lnTo>
                  <a:lnTo>
                    <a:pt x="315" y="309"/>
                  </a:lnTo>
                  <a:lnTo>
                    <a:pt x="330" y="305"/>
                  </a:lnTo>
                  <a:lnTo>
                    <a:pt x="308" y="249"/>
                  </a:lnTo>
                  <a:lnTo>
                    <a:pt x="400" y="249"/>
                  </a:lnTo>
                  <a:lnTo>
                    <a:pt x="400" y="223"/>
                  </a:lnTo>
                  <a:lnTo>
                    <a:pt x="390" y="223"/>
                  </a:lnTo>
                  <a:lnTo>
                    <a:pt x="390" y="42"/>
                  </a:lnTo>
                  <a:lnTo>
                    <a:pt x="400" y="42"/>
                  </a:lnTo>
                  <a:close/>
                  <a:moveTo>
                    <a:pt x="84" y="162"/>
                  </a:moveTo>
                  <a:lnTo>
                    <a:pt x="84" y="162"/>
                  </a:lnTo>
                  <a:cubicBezTo>
                    <a:pt x="105" y="162"/>
                    <a:pt x="123" y="144"/>
                    <a:pt x="123" y="123"/>
                  </a:cubicBezTo>
                  <a:cubicBezTo>
                    <a:pt x="123" y="101"/>
                    <a:pt x="105" y="84"/>
                    <a:pt x="84" y="84"/>
                  </a:cubicBezTo>
                  <a:cubicBezTo>
                    <a:pt x="62" y="84"/>
                    <a:pt x="45" y="101"/>
                    <a:pt x="45" y="123"/>
                  </a:cubicBezTo>
                  <a:cubicBezTo>
                    <a:pt x="45" y="144"/>
                    <a:pt x="62" y="162"/>
                    <a:pt x="84" y="162"/>
                  </a:cubicBezTo>
                  <a:close/>
                  <a:moveTo>
                    <a:pt x="109" y="170"/>
                  </a:moveTo>
                  <a:lnTo>
                    <a:pt x="109" y="170"/>
                  </a:lnTo>
                  <a:lnTo>
                    <a:pt x="94" y="170"/>
                  </a:lnTo>
                  <a:lnTo>
                    <a:pt x="97" y="171"/>
                  </a:lnTo>
                  <a:cubicBezTo>
                    <a:pt x="98" y="172"/>
                    <a:pt x="99" y="175"/>
                    <a:pt x="98" y="177"/>
                  </a:cubicBezTo>
                  <a:lnTo>
                    <a:pt x="93" y="190"/>
                  </a:lnTo>
                  <a:lnTo>
                    <a:pt x="102" y="266"/>
                  </a:lnTo>
                  <a:lnTo>
                    <a:pt x="85" y="282"/>
                  </a:lnTo>
                  <a:lnTo>
                    <a:pt x="67" y="266"/>
                  </a:lnTo>
                  <a:lnTo>
                    <a:pt x="77" y="190"/>
                  </a:lnTo>
                  <a:lnTo>
                    <a:pt x="71" y="177"/>
                  </a:lnTo>
                  <a:cubicBezTo>
                    <a:pt x="71" y="175"/>
                    <a:pt x="71" y="172"/>
                    <a:pt x="73" y="171"/>
                  </a:cubicBezTo>
                  <a:lnTo>
                    <a:pt x="76" y="170"/>
                  </a:lnTo>
                  <a:lnTo>
                    <a:pt x="59" y="170"/>
                  </a:lnTo>
                  <a:cubicBezTo>
                    <a:pt x="26" y="170"/>
                    <a:pt x="0" y="196"/>
                    <a:pt x="0" y="228"/>
                  </a:cubicBezTo>
                  <a:lnTo>
                    <a:pt x="0" y="313"/>
                  </a:lnTo>
                  <a:lnTo>
                    <a:pt x="34" y="313"/>
                  </a:lnTo>
                  <a:lnTo>
                    <a:pt x="34" y="226"/>
                  </a:lnTo>
                  <a:lnTo>
                    <a:pt x="46" y="226"/>
                  </a:lnTo>
                  <a:lnTo>
                    <a:pt x="46" y="313"/>
                  </a:lnTo>
                  <a:lnTo>
                    <a:pt x="120" y="313"/>
                  </a:lnTo>
                  <a:lnTo>
                    <a:pt x="120" y="226"/>
                  </a:lnTo>
                  <a:lnTo>
                    <a:pt x="132" y="226"/>
                  </a:lnTo>
                  <a:lnTo>
                    <a:pt x="132" y="313"/>
                  </a:lnTo>
                  <a:lnTo>
                    <a:pt x="167" y="313"/>
                  </a:lnTo>
                  <a:lnTo>
                    <a:pt x="167" y="228"/>
                  </a:lnTo>
                  <a:cubicBezTo>
                    <a:pt x="167" y="196"/>
                    <a:pt x="141" y="170"/>
                    <a:pt x="109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9668612" y="5870986"/>
            <a:ext cx="450273" cy="463263"/>
            <a:chOff x="0" y="0"/>
            <a:chExt cx="495300" cy="509588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17475" y="112713"/>
              <a:ext cx="279400" cy="284163"/>
            </a:xfrm>
            <a:custGeom>
              <a:rect b="b" l="l" r="r" t="t"/>
              <a:pathLst>
                <a:path extrusionOk="0" h="355" w="358">
                  <a:moveTo>
                    <a:pt x="305" y="288"/>
                  </a:moveTo>
                  <a:cubicBezTo>
                    <a:pt x="316" y="288"/>
                    <a:pt x="324" y="296"/>
                    <a:pt x="324" y="306"/>
                  </a:cubicBezTo>
                  <a:cubicBezTo>
                    <a:pt x="324" y="316"/>
                    <a:pt x="316" y="325"/>
                    <a:pt x="305" y="325"/>
                  </a:cubicBezTo>
                  <a:cubicBezTo>
                    <a:pt x="295" y="325"/>
                    <a:pt x="287" y="316"/>
                    <a:pt x="287" y="306"/>
                  </a:cubicBezTo>
                  <a:cubicBezTo>
                    <a:pt x="287" y="296"/>
                    <a:pt x="295" y="288"/>
                    <a:pt x="305" y="288"/>
                  </a:cubicBezTo>
                  <a:close/>
                  <a:moveTo>
                    <a:pt x="235" y="207"/>
                  </a:moveTo>
                  <a:lnTo>
                    <a:pt x="239" y="216"/>
                  </a:lnTo>
                  <a:lnTo>
                    <a:pt x="229" y="226"/>
                  </a:lnTo>
                  <a:lnTo>
                    <a:pt x="220" y="235"/>
                  </a:lnTo>
                  <a:cubicBezTo>
                    <a:pt x="215" y="241"/>
                    <a:pt x="208" y="245"/>
                    <a:pt x="201" y="248"/>
                  </a:cubicBezTo>
                  <a:lnTo>
                    <a:pt x="264" y="311"/>
                  </a:lnTo>
                  <a:lnTo>
                    <a:pt x="294" y="351"/>
                  </a:lnTo>
                  <a:lnTo>
                    <a:pt x="309" y="355"/>
                  </a:lnTo>
                  <a:lnTo>
                    <a:pt x="353" y="311"/>
                  </a:lnTo>
                  <a:lnTo>
                    <a:pt x="349" y="295"/>
                  </a:lnTo>
                  <a:lnTo>
                    <a:pt x="310" y="265"/>
                  </a:lnTo>
                  <a:lnTo>
                    <a:pt x="250" y="205"/>
                  </a:lnTo>
                  <a:lnTo>
                    <a:pt x="244" y="211"/>
                  </a:lnTo>
                  <a:lnTo>
                    <a:pt x="235" y="207"/>
                  </a:lnTo>
                  <a:close/>
                  <a:moveTo>
                    <a:pt x="129" y="126"/>
                  </a:moveTo>
                  <a:lnTo>
                    <a:pt x="140" y="116"/>
                  </a:lnTo>
                  <a:lnTo>
                    <a:pt x="149" y="121"/>
                  </a:lnTo>
                  <a:lnTo>
                    <a:pt x="144" y="112"/>
                  </a:lnTo>
                  <a:lnTo>
                    <a:pt x="154" y="102"/>
                  </a:lnTo>
                  <a:lnTo>
                    <a:pt x="155" y="101"/>
                  </a:lnTo>
                  <a:cubicBezTo>
                    <a:pt x="158" y="95"/>
                    <a:pt x="159" y="89"/>
                    <a:pt x="159" y="83"/>
                  </a:cubicBezTo>
                  <a:cubicBezTo>
                    <a:pt x="159" y="41"/>
                    <a:pt x="119" y="0"/>
                    <a:pt x="76" y="1"/>
                  </a:cubicBezTo>
                  <a:cubicBezTo>
                    <a:pt x="76" y="1"/>
                    <a:pt x="72" y="6"/>
                    <a:pt x="69" y="8"/>
                  </a:cubicBezTo>
                  <a:cubicBezTo>
                    <a:pt x="103" y="42"/>
                    <a:pt x="100" y="37"/>
                    <a:pt x="100" y="57"/>
                  </a:cubicBezTo>
                  <a:cubicBezTo>
                    <a:pt x="100" y="74"/>
                    <a:pt x="73" y="101"/>
                    <a:pt x="57" y="101"/>
                  </a:cubicBezTo>
                  <a:cubicBezTo>
                    <a:pt x="35" y="101"/>
                    <a:pt x="42" y="104"/>
                    <a:pt x="8" y="70"/>
                  </a:cubicBezTo>
                  <a:cubicBezTo>
                    <a:pt x="5" y="72"/>
                    <a:pt x="0" y="77"/>
                    <a:pt x="0" y="77"/>
                  </a:cubicBezTo>
                  <a:cubicBezTo>
                    <a:pt x="1" y="119"/>
                    <a:pt x="40" y="160"/>
                    <a:pt x="83" y="160"/>
                  </a:cubicBezTo>
                  <a:cubicBezTo>
                    <a:pt x="90" y="160"/>
                    <a:pt x="98" y="157"/>
                    <a:pt x="106" y="153"/>
                  </a:cubicBezTo>
                  <a:lnTo>
                    <a:pt x="108" y="155"/>
                  </a:lnTo>
                  <a:cubicBezTo>
                    <a:pt x="111" y="148"/>
                    <a:pt x="115" y="141"/>
                    <a:pt x="120" y="136"/>
                  </a:cubicBezTo>
                  <a:lnTo>
                    <a:pt x="129" y="126"/>
                  </a:lnTo>
                  <a:close/>
                  <a:moveTo>
                    <a:pt x="345" y="35"/>
                  </a:moveTo>
                  <a:lnTo>
                    <a:pt x="321" y="10"/>
                  </a:lnTo>
                  <a:cubicBezTo>
                    <a:pt x="314" y="4"/>
                    <a:pt x="306" y="1"/>
                    <a:pt x="297" y="1"/>
                  </a:cubicBezTo>
                  <a:cubicBezTo>
                    <a:pt x="289" y="1"/>
                    <a:pt x="280" y="4"/>
                    <a:pt x="273" y="10"/>
                  </a:cubicBezTo>
                  <a:lnTo>
                    <a:pt x="168" y="116"/>
                  </a:lnTo>
                  <a:cubicBezTo>
                    <a:pt x="171" y="122"/>
                    <a:pt x="169" y="131"/>
                    <a:pt x="164" y="136"/>
                  </a:cubicBezTo>
                  <a:cubicBezTo>
                    <a:pt x="161" y="140"/>
                    <a:pt x="155" y="142"/>
                    <a:pt x="150" y="142"/>
                  </a:cubicBezTo>
                  <a:cubicBezTo>
                    <a:pt x="148" y="142"/>
                    <a:pt x="145" y="141"/>
                    <a:pt x="143" y="140"/>
                  </a:cubicBezTo>
                  <a:lnTo>
                    <a:pt x="134" y="150"/>
                  </a:lnTo>
                  <a:cubicBezTo>
                    <a:pt x="121" y="163"/>
                    <a:pt x="121" y="184"/>
                    <a:pt x="134" y="197"/>
                  </a:cubicBezTo>
                  <a:lnTo>
                    <a:pt x="136" y="199"/>
                  </a:lnTo>
                  <a:lnTo>
                    <a:pt x="54" y="281"/>
                  </a:lnTo>
                  <a:lnTo>
                    <a:pt x="32" y="289"/>
                  </a:lnTo>
                  <a:lnTo>
                    <a:pt x="0" y="335"/>
                  </a:lnTo>
                  <a:lnTo>
                    <a:pt x="20" y="355"/>
                  </a:lnTo>
                  <a:lnTo>
                    <a:pt x="66" y="323"/>
                  </a:lnTo>
                  <a:lnTo>
                    <a:pt x="74" y="301"/>
                  </a:lnTo>
                  <a:lnTo>
                    <a:pt x="156" y="219"/>
                  </a:lnTo>
                  <a:lnTo>
                    <a:pt x="159" y="222"/>
                  </a:lnTo>
                  <a:cubicBezTo>
                    <a:pt x="165" y="228"/>
                    <a:pt x="174" y="231"/>
                    <a:pt x="182" y="231"/>
                  </a:cubicBezTo>
                  <a:cubicBezTo>
                    <a:pt x="191" y="231"/>
                    <a:pt x="200" y="228"/>
                    <a:pt x="206" y="222"/>
                  </a:cubicBezTo>
                  <a:lnTo>
                    <a:pt x="215" y="212"/>
                  </a:lnTo>
                  <a:cubicBezTo>
                    <a:pt x="212" y="206"/>
                    <a:pt x="215" y="197"/>
                    <a:pt x="220" y="192"/>
                  </a:cubicBezTo>
                  <a:cubicBezTo>
                    <a:pt x="223" y="188"/>
                    <a:pt x="229" y="186"/>
                    <a:pt x="234" y="186"/>
                  </a:cubicBezTo>
                  <a:cubicBezTo>
                    <a:pt x="236" y="186"/>
                    <a:pt x="238" y="187"/>
                    <a:pt x="240" y="188"/>
                  </a:cubicBezTo>
                  <a:lnTo>
                    <a:pt x="345" y="82"/>
                  </a:lnTo>
                  <a:cubicBezTo>
                    <a:pt x="358" y="69"/>
                    <a:pt x="358" y="48"/>
                    <a:pt x="34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10683341" y="5870986"/>
            <a:ext cx="450273" cy="463263"/>
            <a:chOff x="0" y="0"/>
            <a:chExt cx="495300" cy="509588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51448" y="126812"/>
              <a:ext cx="247964" cy="240093"/>
            </a:xfrm>
            <a:custGeom>
              <a:rect b="b" l="l" r="r" t="t"/>
              <a:pathLst>
                <a:path extrusionOk="0" h="362" w="387">
                  <a:moveTo>
                    <a:pt x="30" y="269"/>
                  </a:moveTo>
                  <a:cubicBezTo>
                    <a:pt x="50" y="267"/>
                    <a:pt x="69" y="266"/>
                    <a:pt x="88" y="265"/>
                  </a:cubicBezTo>
                  <a:cubicBezTo>
                    <a:pt x="76" y="265"/>
                    <a:pt x="65" y="264"/>
                    <a:pt x="53" y="262"/>
                  </a:cubicBezTo>
                  <a:cubicBezTo>
                    <a:pt x="43" y="261"/>
                    <a:pt x="35" y="254"/>
                    <a:pt x="35" y="244"/>
                  </a:cubicBezTo>
                  <a:cubicBezTo>
                    <a:pt x="35" y="230"/>
                    <a:pt x="35" y="215"/>
                    <a:pt x="35" y="201"/>
                  </a:cubicBezTo>
                  <a:cubicBezTo>
                    <a:pt x="35" y="191"/>
                    <a:pt x="43" y="184"/>
                    <a:pt x="53" y="183"/>
                  </a:cubicBezTo>
                  <a:cubicBezTo>
                    <a:pt x="89" y="180"/>
                    <a:pt x="124" y="178"/>
                    <a:pt x="160" y="179"/>
                  </a:cubicBezTo>
                  <a:cubicBezTo>
                    <a:pt x="147" y="200"/>
                    <a:pt x="140" y="224"/>
                    <a:pt x="140" y="250"/>
                  </a:cubicBezTo>
                  <a:cubicBezTo>
                    <a:pt x="140" y="288"/>
                    <a:pt x="155" y="322"/>
                    <a:pt x="179" y="346"/>
                  </a:cubicBezTo>
                  <a:cubicBezTo>
                    <a:pt x="181" y="347"/>
                    <a:pt x="182" y="349"/>
                    <a:pt x="184" y="350"/>
                  </a:cubicBezTo>
                  <a:cubicBezTo>
                    <a:pt x="133" y="355"/>
                    <a:pt x="82" y="354"/>
                    <a:pt x="30" y="348"/>
                  </a:cubicBezTo>
                  <a:cubicBezTo>
                    <a:pt x="21" y="347"/>
                    <a:pt x="13" y="340"/>
                    <a:pt x="13" y="330"/>
                  </a:cubicBezTo>
                  <a:cubicBezTo>
                    <a:pt x="13" y="316"/>
                    <a:pt x="13" y="301"/>
                    <a:pt x="13" y="287"/>
                  </a:cubicBezTo>
                  <a:cubicBezTo>
                    <a:pt x="13" y="277"/>
                    <a:pt x="21" y="270"/>
                    <a:pt x="30" y="269"/>
                  </a:cubicBezTo>
                  <a:close/>
                  <a:moveTo>
                    <a:pt x="266" y="159"/>
                  </a:moveTo>
                  <a:lnTo>
                    <a:pt x="266" y="159"/>
                  </a:lnTo>
                  <a:cubicBezTo>
                    <a:pt x="273" y="158"/>
                    <a:pt x="281" y="157"/>
                    <a:pt x="288" y="159"/>
                  </a:cubicBezTo>
                  <a:cubicBezTo>
                    <a:pt x="287" y="163"/>
                    <a:pt x="287" y="167"/>
                    <a:pt x="287" y="171"/>
                  </a:cubicBezTo>
                  <a:cubicBezTo>
                    <a:pt x="280" y="170"/>
                    <a:pt x="273" y="170"/>
                    <a:pt x="267" y="171"/>
                  </a:cubicBezTo>
                  <a:cubicBezTo>
                    <a:pt x="267" y="167"/>
                    <a:pt x="266" y="163"/>
                    <a:pt x="266" y="159"/>
                  </a:cubicBezTo>
                  <a:close/>
                  <a:moveTo>
                    <a:pt x="307" y="231"/>
                  </a:moveTo>
                  <a:lnTo>
                    <a:pt x="307" y="231"/>
                  </a:lnTo>
                  <a:lnTo>
                    <a:pt x="281" y="231"/>
                  </a:lnTo>
                  <a:lnTo>
                    <a:pt x="281" y="226"/>
                  </a:lnTo>
                  <a:cubicBezTo>
                    <a:pt x="281" y="222"/>
                    <a:pt x="280" y="219"/>
                    <a:pt x="280" y="217"/>
                  </a:cubicBezTo>
                  <a:cubicBezTo>
                    <a:pt x="279" y="216"/>
                    <a:pt x="278" y="215"/>
                    <a:pt x="276" y="215"/>
                  </a:cubicBezTo>
                  <a:cubicBezTo>
                    <a:pt x="274" y="215"/>
                    <a:pt x="273" y="216"/>
                    <a:pt x="272" y="217"/>
                  </a:cubicBezTo>
                  <a:cubicBezTo>
                    <a:pt x="272" y="218"/>
                    <a:pt x="271" y="220"/>
                    <a:pt x="271" y="223"/>
                  </a:cubicBezTo>
                  <a:cubicBezTo>
                    <a:pt x="271" y="227"/>
                    <a:pt x="272" y="230"/>
                    <a:pt x="274" y="231"/>
                  </a:cubicBezTo>
                  <a:cubicBezTo>
                    <a:pt x="275" y="233"/>
                    <a:pt x="280" y="236"/>
                    <a:pt x="288" y="241"/>
                  </a:cubicBezTo>
                  <a:cubicBezTo>
                    <a:pt x="294" y="245"/>
                    <a:pt x="299" y="248"/>
                    <a:pt x="301" y="250"/>
                  </a:cubicBezTo>
                  <a:cubicBezTo>
                    <a:pt x="304" y="252"/>
                    <a:pt x="306" y="255"/>
                    <a:pt x="307" y="259"/>
                  </a:cubicBezTo>
                  <a:cubicBezTo>
                    <a:pt x="309" y="263"/>
                    <a:pt x="310" y="268"/>
                    <a:pt x="310" y="274"/>
                  </a:cubicBezTo>
                  <a:cubicBezTo>
                    <a:pt x="310" y="283"/>
                    <a:pt x="308" y="290"/>
                    <a:pt x="303" y="295"/>
                  </a:cubicBezTo>
                  <a:cubicBezTo>
                    <a:pt x="299" y="301"/>
                    <a:pt x="292" y="304"/>
                    <a:pt x="283" y="305"/>
                  </a:cubicBezTo>
                  <a:lnTo>
                    <a:pt x="283" y="315"/>
                  </a:lnTo>
                  <a:lnTo>
                    <a:pt x="271" y="315"/>
                  </a:lnTo>
                  <a:lnTo>
                    <a:pt x="271" y="305"/>
                  </a:lnTo>
                  <a:cubicBezTo>
                    <a:pt x="264" y="304"/>
                    <a:pt x="258" y="302"/>
                    <a:pt x="253" y="297"/>
                  </a:cubicBezTo>
                  <a:cubicBezTo>
                    <a:pt x="248" y="292"/>
                    <a:pt x="245" y="284"/>
                    <a:pt x="245" y="272"/>
                  </a:cubicBezTo>
                  <a:lnTo>
                    <a:pt x="245" y="267"/>
                  </a:lnTo>
                  <a:lnTo>
                    <a:pt x="271" y="267"/>
                  </a:lnTo>
                  <a:lnTo>
                    <a:pt x="271" y="274"/>
                  </a:lnTo>
                  <a:cubicBezTo>
                    <a:pt x="271" y="281"/>
                    <a:pt x="271" y="285"/>
                    <a:pt x="272" y="287"/>
                  </a:cubicBezTo>
                  <a:cubicBezTo>
                    <a:pt x="272" y="288"/>
                    <a:pt x="274" y="289"/>
                    <a:pt x="276" y="289"/>
                  </a:cubicBezTo>
                  <a:cubicBezTo>
                    <a:pt x="277" y="289"/>
                    <a:pt x="279" y="289"/>
                    <a:pt x="280" y="288"/>
                  </a:cubicBezTo>
                  <a:cubicBezTo>
                    <a:pt x="280" y="286"/>
                    <a:pt x="281" y="285"/>
                    <a:pt x="281" y="282"/>
                  </a:cubicBezTo>
                  <a:cubicBezTo>
                    <a:pt x="281" y="276"/>
                    <a:pt x="280" y="272"/>
                    <a:pt x="280" y="270"/>
                  </a:cubicBezTo>
                  <a:cubicBezTo>
                    <a:pt x="279" y="267"/>
                    <a:pt x="276" y="264"/>
                    <a:pt x="271" y="262"/>
                  </a:cubicBezTo>
                  <a:cubicBezTo>
                    <a:pt x="263" y="257"/>
                    <a:pt x="258" y="253"/>
                    <a:pt x="255" y="251"/>
                  </a:cubicBezTo>
                  <a:cubicBezTo>
                    <a:pt x="252" y="248"/>
                    <a:pt x="250" y="245"/>
                    <a:pt x="248" y="241"/>
                  </a:cubicBezTo>
                  <a:cubicBezTo>
                    <a:pt x="246" y="236"/>
                    <a:pt x="245" y="232"/>
                    <a:pt x="245" y="226"/>
                  </a:cubicBezTo>
                  <a:cubicBezTo>
                    <a:pt x="245" y="218"/>
                    <a:pt x="247" y="212"/>
                    <a:pt x="251" y="208"/>
                  </a:cubicBezTo>
                  <a:cubicBezTo>
                    <a:pt x="256" y="203"/>
                    <a:pt x="262" y="201"/>
                    <a:pt x="271" y="200"/>
                  </a:cubicBezTo>
                  <a:lnTo>
                    <a:pt x="271" y="191"/>
                  </a:lnTo>
                  <a:lnTo>
                    <a:pt x="283" y="191"/>
                  </a:lnTo>
                  <a:lnTo>
                    <a:pt x="283" y="200"/>
                  </a:lnTo>
                  <a:cubicBezTo>
                    <a:pt x="291" y="201"/>
                    <a:pt x="297" y="203"/>
                    <a:pt x="301" y="208"/>
                  </a:cubicBezTo>
                  <a:cubicBezTo>
                    <a:pt x="305" y="212"/>
                    <a:pt x="307" y="218"/>
                    <a:pt x="307" y="226"/>
                  </a:cubicBezTo>
                  <a:cubicBezTo>
                    <a:pt x="307" y="227"/>
                    <a:pt x="307" y="229"/>
                    <a:pt x="307" y="231"/>
                  </a:cubicBezTo>
                  <a:close/>
                  <a:moveTo>
                    <a:pt x="247" y="163"/>
                  </a:moveTo>
                  <a:lnTo>
                    <a:pt x="247" y="163"/>
                  </a:lnTo>
                  <a:lnTo>
                    <a:pt x="246" y="163"/>
                  </a:lnTo>
                  <a:lnTo>
                    <a:pt x="245" y="163"/>
                  </a:lnTo>
                  <a:lnTo>
                    <a:pt x="244" y="164"/>
                  </a:lnTo>
                  <a:lnTo>
                    <a:pt x="243" y="164"/>
                  </a:lnTo>
                  <a:lnTo>
                    <a:pt x="242" y="164"/>
                  </a:lnTo>
                  <a:lnTo>
                    <a:pt x="241" y="165"/>
                  </a:lnTo>
                  <a:lnTo>
                    <a:pt x="240" y="165"/>
                  </a:lnTo>
                  <a:lnTo>
                    <a:pt x="239" y="165"/>
                  </a:lnTo>
                  <a:lnTo>
                    <a:pt x="239" y="166"/>
                  </a:lnTo>
                  <a:lnTo>
                    <a:pt x="238" y="166"/>
                  </a:lnTo>
                  <a:lnTo>
                    <a:pt x="237" y="166"/>
                  </a:lnTo>
                  <a:lnTo>
                    <a:pt x="236" y="167"/>
                  </a:lnTo>
                  <a:lnTo>
                    <a:pt x="241" y="176"/>
                  </a:lnTo>
                  <a:lnTo>
                    <a:pt x="242" y="176"/>
                  </a:lnTo>
                  <a:lnTo>
                    <a:pt x="243" y="175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6" y="174"/>
                  </a:lnTo>
                  <a:lnTo>
                    <a:pt x="247" y="174"/>
                  </a:lnTo>
                  <a:lnTo>
                    <a:pt x="248" y="173"/>
                  </a:lnTo>
                  <a:lnTo>
                    <a:pt x="249" y="173"/>
                  </a:lnTo>
                  <a:lnTo>
                    <a:pt x="250" y="173"/>
                  </a:lnTo>
                  <a:lnTo>
                    <a:pt x="247" y="163"/>
                  </a:lnTo>
                  <a:close/>
                  <a:moveTo>
                    <a:pt x="217" y="178"/>
                  </a:moveTo>
                  <a:lnTo>
                    <a:pt x="217" y="178"/>
                  </a:lnTo>
                  <a:lnTo>
                    <a:pt x="217" y="179"/>
                  </a:lnTo>
                  <a:lnTo>
                    <a:pt x="216" y="179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81"/>
                  </a:lnTo>
                  <a:lnTo>
                    <a:pt x="214" y="181"/>
                  </a:lnTo>
                  <a:lnTo>
                    <a:pt x="213" y="182"/>
                  </a:lnTo>
                  <a:lnTo>
                    <a:pt x="212" y="183"/>
                  </a:lnTo>
                  <a:lnTo>
                    <a:pt x="211" y="184"/>
                  </a:lnTo>
                  <a:lnTo>
                    <a:pt x="210" y="184"/>
                  </a:lnTo>
                  <a:lnTo>
                    <a:pt x="210" y="185"/>
                  </a:lnTo>
                  <a:lnTo>
                    <a:pt x="209" y="186"/>
                  </a:lnTo>
                  <a:lnTo>
                    <a:pt x="217" y="193"/>
                  </a:lnTo>
                  <a:lnTo>
                    <a:pt x="218" y="192"/>
                  </a:lnTo>
                  <a:lnTo>
                    <a:pt x="219" y="191"/>
                  </a:lnTo>
                  <a:lnTo>
                    <a:pt x="220" y="190"/>
                  </a:lnTo>
                  <a:lnTo>
                    <a:pt x="221" y="189"/>
                  </a:lnTo>
                  <a:lnTo>
                    <a:pt x="222" y="188"/>
                  </a:lnTo>
                  <a:lnTo>
                    <a:pt x="223" y="188"/>
                  </a:lnTo>
                  <a:lnTo>
                    <a:pt x="223" y="187"/>
                  </a:lnTo>
                  <a:lnTo>
                    <a:pt x="224" y="187"/>
                  </a:lnTo>
                  <a:lnTo>
                    <a:pt x="217" y="178"/>
                  </a:lnTo>
                  <a:close/>
                  <a:moveTo>
                    <a:pt x="195" y="204"/>
                  </a:moveTo>
                  <a:lnTo>
                    <a:pt x="195" y="204"/>
                  </a:lnTo>
                  <a:lnTo>
                    <a:pt x="195" y="205"/>
                  </a:lnTo>
                  <a:lnTo>
                    <a:pt x="194" y="206"/>
                  </a:lnTo>
                  <a:lnTo>
                    <a:pt x="194" y="207"/>
                  </a:lnTo>
                  <a:lnTo>
                    <a:pt x="193" y="207"/>
                  </a:lnTo>
                  <a:lnTo>
                    <a:pt x="193" y="208"/>
                  </a:lnTo>
                  <a:lnTo>
                    <a:pt x="193" y="209"/>
                  </a:lnTo>
                  <a:lnTo>
                    <a:pt x="192" y="209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1" y="212"/>
                  </a:lnTo>
                  <a:lnTo>
                    <a:pt x="191" y="213"/>
                  </a:lnTo>
                  <a:lnTo>
                    <a:pt x="190" y="214"/>
                  </a:lnTo>
                  <a:lnTo>
                    <a:pt x="200" y="218"/>
                  </a:lnTo>
                  <a:lnTo>
                    <a:pt x="200" y="217"/>
                  </a:lnTo>
                  <a:lnTo>
                    <a:pt x="201" y="216"/>
                  </a:lnTo>
                  <a:lnTo>
                    <a:pt x="201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2" y="213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4" y="211"/>
                  </a:lnTo>
                  <a:lnTo>
                    <a:pt x="204" y="210"/>
                  </a:lnTo>
                  <a:lnTo>
                    <a:pt x="204" y="209"/>
                  </a:lnTo>
                  <a:lnTo>
                    <a:pt x="195" y="204"/>
                  </a:lnTo>
                  <a:close/>
                  <a:moveTo>
                    <a:pt x="184" y="235"/>
                  </a:moveTo>
                  <a:lnTo>
                    <a:pt x="184" y="235"/>
                  </a:lnTo>
                  <a:lnTo>
                    <a:pt x="184" y="236"/>
                  </a:lnTo>
                  <a:lnTo>
                    <a:pt x="184" y="237"/>
                  </a:lnTo>
                  <a:lnTo>
                    <a:pt x="184" y="238"/>
                  </a:lnTo>
                  <a:lnTo>
                    <a:pt x="183" y="238"/>
                  </a:lnTo>
                  <a:lnTo>
                    <a:pt x="183" y="239"/>
                  </a:lnTo>
                  <a:lnTo>
                    <a:pt x="183" y="240"/>
                  </a:lnTo>
                  <a:lnTo>
                    <a:pt x="183" y="241"/>
                  </a:lnTo>
                  <a:lnTo>
                    <a:pt x="183" y="242"/>
                  </a:lnTo>
                  <a:lnTo>
                    <a:pt x="183" y="243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93" y="247"/>
                  </a:lnTo>
                  <a:lnTo>
                    <a:pt x="193" y="246"/>
                  </a:lnTo>
                  <a:lnTo>
                    <a:pt x="193" y="245"/>
                  </a:lnTo>
                  <a:lnTo>
                    <a:pt x="194" y="244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41"/>
                  </a:lnTo>
                  <a:lnTo>
                    <a:pt x="194" y="240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4" y="237"/>
                  </a:lnTo>
                  <a:lnTo>
                    <a:pt x="184" y="235"/>
                  </a:lnTo>
                  <a:close/>
                  <a:moveTo>
                    <a:pt x="185" y="269"/>
                  </a:moveTo>
                  <a:lnTo>
                    <a:pt x="185" y="269"/>
                  </a:lnTo>
                  <a:lnTo>
                    <a:pt x="185" y="270"/>
                  </a:lnTo>
                  <a:lnTo>
                    <a:pt x="185" y="271"/>
                  </a:lnTo>
                  <a:lnTo>
                    <a:pt x="185" y="272"/>
                  </a:lnTo>
                  <a:lnTo>
                    <a:pt x="185" y="273"/>
                  </a:lnTo>
                  <a:lnTo>
                    <a:pt x="186" y="273"/>
                  </a:lnTo>
                  <a:lnTo>
                    <a:pt x="186" y="274"/>
                  </a:lnTo>
                  <a:lnTo>
                    <a:pt x="186" y="275"/>
                  </a:lnTo>
                  <a:lnTo>
                    <a:pt x="186" y="276"/>
                  </a:lnTo>
                  <a:lnTo>
                    <a:pt x="186" y="277"/>
                  </a:lnTo>
                  <a:lnTo>
                    <a:pt x="187" y="277"/>
                  </a:lnTo>
                  <a:lnTo>
                    <a:pt x="187" y="278"/>
                  </a:lnTo>
                  <a:lnTo>
                    <a:pt x="187" y="279"/>
                  </a:lnTo>
                  <a:lnTo>
                    <a:pt x="187" y="280"/>
                  </a:lnTo>
                  <a:lnTo>
                    <a:pt x="197" y="276"/>
                  </a:lnTo>
                  <a:lnTo>
                    <a:pt x="197" y="275"/>
                  </a:lnTo>
                  <a:lnTo>
                    <a:pt x="197" y="274"/>
                  </a:lnTo>
                  <a:lnTo>
                    <a:pt x="196" y="273"/>
                  </a:lnTo>
                  <a:lnTo>
                    <a:pt x="196" y="272"/>
                  </a:lnTo>
                  <a:lnTo>
                    <a:pt x="196" y="271"/>
                  </a:lnTo>
                  <a:lnTo>
                    <a:pt x="196" y="270"/>
                  </a:lnTo>
                  <a:lnTo>
                    <a:pt x="195" y="269"/>
                  </a:lnTo>
                  <a:lnTo>
                    <a:pt x="195" y="268"/>
                  </a:lnTo>
                  <a:lnTo>
                    <a:pt x="195" y="267"/>
                  </a:lnTo>
                  <a:lnTo>
                    <a:pt x="185" y="269"/>
                  </a:lnTo>
                  <a:close/>
                  <a:moveTo>
                    <a:pt x="197" y="300"/>
                  </a:moveTo>
                  <a:lnTo>
                    <a:pt x="197" y="300"/>
                  </a:lnTo>
                  <a:lnTo>
                    <a:pt x="197" y="301"/>
                  </a:lnTo>
                  <a:lnTo>
                    <a:pt x="198" y="301"/>
                  </a:lnTo>
                  <a:lnTo>
                    <a:pt x="198" y="302"/>
                  </a:lnTo>
                  <a:lnTo>
                    <a:pt x="199" y="302"/>
                  </a:lnTo>
                  <a:lnTo>
                    <a:pt x="199" y="303"/>
                  </a:lnTo>
                  <a:lnTo>
                    <a:pt x="200" y="304"/>
                  </a:lnTo>
                  <a:lnTo>
                    <a:pt x="200" y="305"/>
                  </a:lnTo>
                  <a:lnTo>
                    <a:pt x="201" y="305"/>
                  </a:lnTo>
                  <a:lnTo>
                    <a:pt x="201" y="306"/>
                  </a:lnTo>
                  <a:lnTo>
                    <a:pt x="202" y="306"/>
                  </a:lnTo>
                  <a:lnTo>
                    <a:pt x="202" y="307"/>
                  </a:lnTo>
                  <a:lnTo>
                    <a:pt x="203" y="308"/>
                  </a:lnTo>
                  <a:lnTo>
                    <a:pt x="203" y="309"/>
                  </a:lnTo>
                  <a:lnTo>
                    <a:pt x="204" y="309"/>
                  </a:lnTo>
                  <a:lnTo>
                    <a:pt x="212" y="302"/>
                  </a:lnTo>
                  <a:lnTo>
                    <a:pt x="211" y="302"/>
                  </a:lnTo>
                  <a:lnTo>
                    <a:pt x="211" y="301"/>
                  </a:lnTo>
                  <a:lnTo>
                    <a:pt x="210" y="300"/>
                  </a:lnTo>
                  <a:lnTo>
                    <a:pt x="209" y="299"/>
                  </a:lnTo>
                  <a:lnTo>
                    <a:pt x="209" y="298"/>
                  </a:lnTo>
                  <a:lnTo>
                    <a:pt x="208" y="298"/>
                  </a:lnTo>
                  <a:lnTo>
                    <a:pt x="208" y="297"/>
                  </a:lnTo>
                  <a:lnTo>
                    <a:pt x="207" y="296"/>
                  </a:lnTo>
                  <a:lnTo>
                    <a:pt x="207" y="295"/>
                  </a:lnTo>
                  <a:lnTo>
                    <a:pt x="206" y="295"/>
                  </a:lnTo>
                  <a:lnTo>
                    <a:pt x="206" y="294"/>
                  </a:lnTo>
                  <a:lnTo>
                    <a:pt x="197" y="300"/>
                  </a:lnTo>
                  <a:close/>
                  <a:moveTo>
                    <a:pt x="220" y="324"/>
                  </a:moveTo>
                  <a:lnTo>
                    <a:pt x="220" y="324"/>
                  </a:lnTo>
                  <a:lnTo>
                    <a:pt x="220" y="325"/>
                  </a:lnTo>
                  <a:lnTo>
                    <a:pt x="221" y="325"/>
                  </a:lnTo>
                  <a:lnTo>
                    <a:pt x="221" y="326"/>
                  </a:lnTo>
                  <a:lnTo>
                    <a:pt x="222" y="326"/>
                  </a:lnTo>
                  <a:lnTo>
                    <a:pt x="223" y="327"/>
                  </a:lnTo>
                  <a:lnTo>
                    <a:pt x="224" y="327"/>
                  </a:lnTo>
                  <a:lnTo>
                    <a:pt x="224" y="328"/>
                  </a:lnTo>
                  <a:lnTo>
                    <a:pt x="225" y="328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7" y="329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1"/>
                  </a:lnTo>
                  <a:lnTo>
                    <a:pt x="235" y="321"/>
                  </a:lnTo>
                  <a:lnTo>
                    <a:pt x="234" y="321"/>
                  </a:lnTo>
                  <a:lnTo>
                    <a:pt x="233" y="321"/>
                  </a:lnTo>
                  <a:lnTo>
                    <a:pt x="233" y="320"/>
                  </a:lnTo>
                  <a:lnTo>
                    <a:pt x="232" y="320"/>
                  </a:lnTo>
                  <a:lnTo>
                    <a:pt x="231" y="319"/>
                  </a:lnTo>
                  <a:lnTo>
                    <a:pt x="230" y="319"/>
                  </a:lnTo>
                  <a:lnTo>
                    <a:pt x="230" y="318"/>
                  </a:lnTo>
                  <a:lnTo>
                    <a:pt x="229" y="318"/>
                  </a:lnTo>
                  <a:lnTo>
                    <a:pt x="228" y="318"/>
                  </a:lnTo>
                  <a:lnTo>
                    <a:pt x="228" y="317"/>
                  </a:lnTo>
                  <a:lnTo>
                    <a:pt x="227" y="317"/>
                  </a:lnTo>
                  <a:lnTo>
                    <a:pt x="227" y="316"/>
                  </a:lnTo>
                  <a:lnTo>
                    <a:pt x="226" y="316"/>
                  </a:lnTo>
                  <a:lnTo>
                    <a:pt x="220" y="324"/>
                  </a:lnTo>
                  <a:close/>
                  <a:moveTo>
                    <a:pt x="250" y="339"/>
                  </a:moveTo>
                  <a:lnTo>
                    <a:pt x="250" y="339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2" y="340"/>
                  </a:lnTo>
                  <a:lnTo>
                    <a:pt x="253" y="340"/>
                  </a:lnTo>
                  <a:lnTo>
                    <a:pt x="254" y="340"/>
                  </a:lnTo>
                  <a:lnTo>
                    <a:pt x="255" y="340"/>
                  </a:lnTo>
                  <a:lnTo>
                    <a:pt x="255" y="341"/>
                  </a:lnTo>
                  <a:lnTo>
                    <a:pt x="256" y="341"/>
                  </a:lnTo>
                  <a:lnTo>
                    <a:pt x="257" y="341"/>
                  </a:lnTo>
                  <a:lnTo>
                    <a:pt x="258" y="341"/>
                  </a:lnTo>
                  <a:lnTo>
                    <a:pt x="259" y="341"/>
                  </a:lnTo>
                  <a:lnTo>
                    <a:pt x="260" y="341"/>
                  </a:lnTo>
                  <a:lnTo>
                    <a:pt x="261" y="342"/>
                  </a:lnTo>
                  <a:lnTo>
                    <a:pt x="263" y="331"/>
                  </a:lnTo>
                  <a:lnTo>
                    <a:pt x="262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9" y="331"/>
                  </a:lnTo>
                  <a:lnTo>
                    <a:pt x="259" y="330"/>
                  </a:lnTo>
                  <a:lnTo>
                    <a:pt x="258" y="330"/>
                  </a:lnTo>
                  <a:lnTo>
                    <a:pt x="257" y="330"/>
                  </a:lnTo>
                  <a:lnTo>
                    <a:pt x="256" y="330"/>
                  </a:lnTo>
                  <a:lnTo>
                    <a:pt x="255" y="330"/>
                  </a:lnTo>
                  <a:lnTo>
                    <a:pt x="254" y="329"/>
                  </a:lnTo>
                  <a:lnTo>
                    <a:pt x="253" y="329"/>
                  </a:lnTo>
                  <a:lnTo>
                    <a:pt x="250" y="339"/>
                  </a:lnTo>
                  <a:close/>
                  <a:moveTo>
                    <a:pt x="283" y="342"/>
                  </a:moveTo>
                  <a:lnTo>
                    <a:pt x="283" y="342"/>
                  </a:lnTo>
                  <a:lnTo>
                    <a:pt x="284" y="342"/>
                  </a:lnTo>
                  <a:lnTo>
                    <a:pt x="285" y="342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8" y="342"/>
                  </a:lnTo>
                  <a:lnTo>
                    <a:pt x="289" y="342"/>
                  </a:lnTo>
                  <a:lnTo>
                    <a:pt x="289" y="341"/>
                  </a:lnTo>
                  <a:lnTo>
                    <a:pt x="290" y="341"/>
                  </a:lnTo>
                  <a:lnTo>
                    <a:pt x="291" y="341"/>
                  </a:lnTo>
                  <a:lnTo>
                    <a:pt x="292" y="341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1"/>
                  </a:lnTo>
                  <a:lnTo>
                    <a:pt x="292" y="330"/>
                  </a:lnTo>
                  <a:lnTo>
                    <a:pt x="291" y="330"/>
                  </a:lnTo>
                  <a:lnTo>
                    <a:pt x="290" y="331"/>
                  </a:lnTo>
                  <a:lnTo>
                    <a:pt x="289" y="331"/>
                  </a:lnTo>
                  <a:lnTo>
                    <a:pt x="288" y="331"/>
                  </a:lnTo>
                  <a:lnTo>
                    <a:pt x="287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4" y="332"/>
                  </a:lnTo>
                  <a:lnTo>
                    <a:pt x="283" y="332"/>
                  </a:lnTo>
                  <a:lnTo>
                    <a:pt x="282" y="332"/>
                  </a:lnTo>
                  <a:lnTo>
                    <a:pt x="283" y="342"/>
                  </a:lnTo>
                  <a:close/>
                  <a:moveTo>
                    <a:pt x="316" y="333"/>
                  </a:moveTo>
                  <a:lnTo>
                    <a:pt x="316" y="333"/>
                  </a:lnTo>
                  <a:lnTo>
                    <a:pt x="317" y="333"/>
                  </a:lnTo>
                  <a:lnTo>
                    <a:pt x="317" y="332"/>
                  </a:lnTo>
                  <a:lnTo>
                    <a:pt x="318" y="332"/>
                  </a:lnTo>
                  <a:lnTo>
                    <a:pt x="319" y="332"/>
                  </a:lnTo>
                  <a:lnTo>
                    <a:pt x="319" y="331"/>
                  </a:lnTo>
                  <a:lnTo>
                    <a:pt x="320" y="331"/>
                  </a:lnTo>
                  <a:lnTo>
                    <a:pt x="321" y="330"/>
                  </a:lnTo>
                  <a:lnTo>
                    <a:pt x="322" y="330"/>
                  </a:lnTo>
                  <a:lnTo>
                    <a:pt x="323" y="329"/>
                  </a:lnTo>
                  <a:lnTo>
                    <a:pt x="324" y="329"/>
                  </a:lnTo>
                  <a:lnTo>
                    <a:pt x="324" y="328"/>
                  </a:lnTo>
                  <a:lnTo>
                    <a:pt x="325" y="328"/>
                  </a:lnTo>
                  <a:lnTo>
                    <a:pt x="320" y="319"/>
                  </a:lnTo>
                  <a:lnTo>
                    <a:pt x="319" y="319"/>
                  </a:lnTo>
                  <a:lnTo>
                    <a:pt x="318" y="319"/>
                  </a:lnTo>
                  <a:lnTo>
                    <a:pt x="318" y="320"/>
                  </a:lnTo>
                  <a:lnTo>
                    <a:pt x="317" y="320"/>
                  </a:lnTo>
                  <a:lnTo>
                    <a:pt x="316" y="321"/>
                  </a:lnTo>
                  <a:lnTo>
                    <a:pt x="315" y="321"/>
                  </a:lnTo>
                  <a:lnTo>
                    <a:pt x="315" y="322"/>
                  </a:lnTo>
                  <a:lnTo>
                    <a:pt x="314" y="322"/>
                  </a:lnTo>
                  <a:lnTo>
                    <a:pt x="313" y="322"/>
                  </a:lnTo>
                  <a:lnTo>
                    <a:pt x="313" y="323"/>
                  </a:lnTo>
                  <a:lnTo>
                    <a:pt x="312" y="323"/>
                  </a:lnTo>
                  <a:lnTo>
                    <a:pt x="311" y="324"/>
                  </a:lnTo>
                  <a:lnTo>
                    <a:pt x="316" y="333"/>
                  </a:lnTo>
                  <a:close/>
                  <a:moveTo>
                    <a:pt x="343" y="313"/>
                  </a:moveTo>
                  <a:lnTo>
                    <a:pt x="343" y="313"/>
                  </a:lnTo>
                  <a:lnTo>
                    <a:pt x="343" y="312"/>
                  </a:lnTo>
                  <a:lnTo>
                    <a:pt x="344" y="312"/>
                  </a:lnTo>
                  <a:lnTo>
                    <a:pt x="344" y="311"/>
                  </a:lnTo>
                  <a:lnTo>
                    <a:pt x="345" y="311"/>
                  </a:lnTo>
                  <a:lnTo>
                    <a:pt x="345" y="310"/>
                  </a:lnTo>
                  <a:lnTo>
                    <a:pt x="346" y="310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7"/>
                  </a:lnTo>
                  <a:lnTo>
                    <a:pt x="348" y="307"/>
                  </a:lnTo>
                  <a:lnTo>
                    <a:pt x="348" y="306"/>
                  </a:lnTo>
                  <a:lnTo>
                    <a:pt x="349" y="306"/>
                  </a:lnTo>
                  <a:lnTo>
                    <a:pt x="349" y="305"/>
                  </a:lnTo>
                  <a:lnTo>
                    <a:pt x="350" y="304"/>
                  </a:lnTo>
                  <a:lnTo>
                    <a:pt x="341" y="298"/>
                  </a:lnTo>
                  <a:lnTo>
                    <a:pt x="341" y="299"/>
                  </a:lnTo>
                  <a:lnTo>
                    <a:pt x="340" y="299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9" y="301"/>
                  </a:lnTo>
                  <a:lnTo>
                    <a:pt x="338" y="302"/>
                  </a:lnTo>
                  <a:lnTo>
                    <a:pt x="337" y="303"/>
                  </a:lnTo>
                  <a:lnTo>
                    <a:pt x="337" y="304"/>
                  </a:lnTo>
                  <a:lnTo>
                    <a:pt x="336" y="304"/>
                  </a:lnTo>
                  <a:lnTo>
                    <a:pt x="336" y="305"/>
                  </a:lnTo>
                  <a:lnTo>
                    <a:pt x="335" y="305"/>
                  </a:lnTo>
                  <a:lnTo>
                    <a:pt x="335" y="306"/>
                  </a:lnTo>
                  <a:lnTo>
                    <a:pt x="343" y="313"/>
                  </a:lnTo>
                  <a:close/>
                  <a:moveTo>
                    <a:pt x="360" y="285"/>
                  </a:moveTo>
                  <a:lnTo>
                    <a:pt x="360" y="285"/>
                  </a:lnTo>
                  <a:lnTo>
                    <a:pt x="361" y="284"/>
                  </a:lnTo>
                  <a:lnTo>
                    <a:pt x="361" y="283"/>
                  </a:lnTo>
                  <a:lnTo>
                    <a:pt x="361" y="282"/>
                  </a:lnTo>
                  <a:lnTo>
                    <a:pt x="362" y="282"/>
                  </a:lnTo>
                  <a:lnTo>
                    <a:pt x="362" y="281"/>
                  </a:lnTo>
                  <a:lnTo>
                    <a:pt x="362" y="280"/>
                  </a:lnTo>
                  <a:lnTo>
                    <a:pt x="362" y="279"/>
                  </a:lnTo>
                  <a:lnTo>
                    <a:pt x="363" y="279"/>
                  </a:lnTo>
                  <a:lnTo>
                    <a:pt x="363" y="278"/>
                  </a:lnTo>
                  <a:lnTo>
                    <a:pt x="363" y="277"/>
                  </a:lnTo>
                  <a:lnTo>
                    <a:pt x="363" y="276"/>
                  </a:lnTo>
                  <a:lnTo>
                    <a:pt x="364" y="276"/>
                  </a:lnTo>
                  <a:lnTo>
                    <a:pt x="364" y="275"/>
                  </a:lnTo>
                  <a:lnTo>
                    <a:pt x="364" y="274"/>
                  </a:lnTo>
                  <a:lnTo>
                    <a:pt x="354" y="271"/>
                  </a:lnTo>
                  <a:lnTo>
                    <a:pt x="354" y="272"/>
                  </a:lnTo>
                  <a:lnTo>
                    <a:pt x="353" y="272"/>
                  </a:lnTo>
                  <a:lnTo>
                    <a:pt x="353" y="273"/>
                  </a:lnTo>
                  <a:lnTo>
                    <a:pt x="353" y="274"/>
                  </a:lnTo>
                  <a:lnTo>
                    <a:pt x="353" y="275"/>
                  </a:lnTo>
                  <a:lnTo>
                    <a:pt x="352" y="276"/>
                  </a:lnTo>
                  <a:lnTo>
                    <a:pt x="352" y="277"/>
                  </a:lnTo>
                  <a:lnTo>
                    <a:pt x="352" y="278"/>
                  </a:lnTo>
                  <a:lnTo>
                    <a:pt x="351" y="278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1"/>
                  </a:lnTo>
                  <a:lnTo>
                    <a:pt x="360" y="285"/>
                  </a:lnTo>
                  <a:close/>
                  <a:moveTo>
                    <a:pt x="367" y="252"/>
                  </a:moveTo>
                  <a:lnTo>
                    <a:pt x="367" y="252"/>
                  </a:lnTo>
                  <a:lnTo>
                    <a:pt x="367" y="251"/>
                  </a:lnTo>
                  <a:lnTo>
                    <a:pt x="367" y="250"/>
                  </a:lnTo>
                  <a:lnTo>
                    <a:pt x="367" y="249"/>
                  </a:lnTo>
                  <a:lnTo>
                    <a:pt x="367" y="248"/>
                  </a:lnTo>
                  <a:lnTo>
                    <a:pt x="367" y="247"/>
                  </a:lnTo>
                  <a:lnTo>
                    <a:pt x="367" y="246"/>
                  </a:lnTo>
                  <a:lnTo>
                    <a:pt x="367" y="245"/>
                  </a:lnTo>
                  <a:lnTo>
                    <a:pt x="367" y="244"/>
                  </a:lnTo>
                  <a:lnTo>
                    <a:pt x="367" y="243"/>
                  </a:lnTo>
                  <a:lnTo>
                    <a:pt x="367" y="242"/>
                  </a:lnTo>
                  <a:lnTo>
                    <a:pt x="367" y="241"/>
                  </a:lnTo>
                  <a:lnTo>
                    <a:pt x="366" y="241"/>
                  </a:lnTo>
                  <a:lnTo>
                    <a:pt x="356" y="242"/>
                  </a:lnTo>
                  <a:lnTo>
                    <a:pt x="356" y="243"/>
                  </a:lnTo>
                  <a:lnTo>
                    <a:pt x="356" y="244"/>
                  </a:lnTo>
                  <a:lnTo>
                    <a:pt x="356" y="245"/>
                  </a:lnTo>
                  <a:lnTo>
                    <a:pt x="356" y="246"/>
                  </a:lnTo>
                  <a:lnTo>
                    <a:pt x="356" y="247"/>
                  </a:lnTo>
                  <a:lnTo>
                    <a:pt x="356" y="248"/>
                  </a:lnTo>
                  <a:lnTo>
                    <a:pt x="356" y="249"/>
                  </a:lnTo>
                  <a:lnTo>
                    <a:pt x="356" y="250"/>
                  </a:lnTo>
                  <a:lnTo>
                    <a:pt x="356" y="251"/>
                  </a:lnTo>
                  <a:lnTo>
                    <a:pt x="356" y="252"/>
                  </a:lnTo>
                  <a:lnTo>
                    <a:pt x="367" y="252"/>
                  </a:lnTo>
                  <a:close/>
                  <a:moveTo>
                    <a:pt x="361" y="219"/>
                  </a:moveTo>
                  <a:lnTo>
                    <a:pt x="361" y="219"/>
                  </a:lnTo>
                  <a:lnTo>
                    <a:pt x="361" y="218"/>
                  </a:lnTo>
                  <a:lnTo>
                    <a:pt x="361" y="217"/>
                  </a:lnTo>
                  <a:lnTo>
                    <a:pt x="360" y="216"/>
                  </a:lnTo>
                  <a:lnTo>
                    <a:pt x="360" y="215"/>
                  </a:lnTo>
                  <a:lnTo>
                    <a:pt x="360" y="214"/>
                  </a:lnTo>
                  <a:lnTo>
                    <a:pt x="359" y="214"/>
                  </a:lnTo>
                  <a:lnTo>
                    <a:pt x="359" y="213"/>
                  </a:lnTo>
                  <a:lnTo>
                    <a:pt x="359" y="212"/>
                  </a:lnTo>
                  <a:lnTo>
                    <a:pt x="358" y="211"/>
                  </a:lnTo>
                  <a:lnTo>
                    <a:pt x="358" y="210"/>
                  </a:lnTo>
                  <a:lnTo>
                    <a:pt x="357" y="209"/>
                  </a:lnTo>
                  <a:lnTo>
                    <a:pt x="357" y="208"/>
                  </a:lnTo>
                  <a:lnTo>
                    <a:pt x="347" y="213"/>
                  </a:lnTo>
                  <a:lnTo>
                    <a:pt x="348" y="214"/>
                  </a:lnTo>
                  <a:lnTo>
                    <a:pt x="348" y="215"/>
                  </a:lnTo>
                  <a:lnTo>
                    <a:pt x="349" y="216"/>
                  </a:lnTo>
                  <a:lnTo>
                    <a:pt x="349" y="217"/>
                  </a:lnTo>
                  <a:lnTo>
                    <a:pt x="350" y="218"/>
                  </a:lnTo>
                  <a:lnTo>
                    <a:pt x="350" y="219"/>
                  </a:lnTo>
                  <a:lnTo>
                    <a:pt x="350" y="220"/>
                  </a:lnTo>
                  <a:lnTo>
                    <a:pt x="351" y="220"/>
                  </a:lnTo>
                  <a:lnTo>
                    <a:pt x="351" y="221"/>
                  </a:lnTo>
                  <a:lnTo>
                    <a:pt x="351" y="222"/>
                  </a:lnTo>
                  <a:lnTo>
                    <a:pt x="361" y="219"/>
                  </a:lnTo>
                  <a:close/>
                  <a:moveTo>
                    <a:pt x="344" y="190"/>
                  </a:moveTo>
                  <a:lnTo>
                    <a:pt x="344" y="190"/>
                  </a:lnTo>
                  <a:lnTo>
                    <a:pt x="344" y="189"/>
                  </a:lnTo>
                  <a:lnTo>
                    <a:pt x="343" y="189"/>
                  </a:lnTo>
                  <a:lnTo>
                    <a:pt x="343" y="188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39" y="184"/>
                  </a:lnTo>
                  <a:lnTo>
                    <a:pt x="338" y="184"/>
                  </a:lnTo>
                  <a:lnTo>
                    <a:pt x="338" y="183"/>
                  </a:lnTo>
                  <a:lnTo>
                    <a:pt x="337" y="183"/>
                  </a:lnTo>
                  <a:lnTo>
                    <a:pt x="337" y="182"/>
                  </a:lnTo>
                  <a:lnTo>
                    <a:pt x="336" y="182"/>
                  </a:lnTo>
                  <a:lnTo>
                    <a:pt x="329" y="190"/>
                  </a:lnTo>
                  <a:lnTo>
                    <a:pt x="330" y="190"/>
                  </a:lnTo>
                  <a:lnTo>
                    <a:pt x="330" y="191"/>
                  </a:lnTo>
                  <a:lnTo>
                    <a:pt x="331" y="191"/>
                  </a:lnTo>
                  <a:lnTo>
                    <a:pt x="331" y="192"/>
                  </a:lnTo>
                  <a:lnTo>
                    <a:pt x="332" y="192"/>
                  </a:lnTo>
                  <a:lnTo>
                    <a:pt x="333" y="193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5" y="195"/>
                  </a:lnTo>
                  <a:lnTo>
                    <a:pt x="335" y="196"/>
                  </a:lnTo>
                  <a:lnTo>
                    <a:pt x="336" y="196"/>
                  </a:lnTo>
                  <a:lnTo>
                    <a:pt x="336" y="197"/>
                  </a:lnTo>
                  <a:lnTo>
                    <a:pt x="344" y="190"/>
                  </a:lnTo>
                  <a:close/>
                  <a:moveTo>
                    <a:pt x="318" y="169"/>
                  </a:moveTo>
                  <a:lnTo>
                    <a:pt x="318" y="169"/>
                  </a:lnTo>
                  <a:lnTo>
                    <a:pt x="317" y="169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5" y="168"/>
                  </a:lnTo>
                  <a:lnTo>
                    <a:pt x="315" y="167"/>
                  </a:lnTo>
                  <a:lnTo>
                    <a:pt x="314" y="167"/>
                  </a:lnTo>
                  <a:lnTo>
                    <a:pt x="313" y="167"/>
                  </a:lnTo>
                  <a:lnTo>
                    <a:pt x="313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0" y="165"/>
                  </a:lnTo>
                  <a:lnTo>
                    <a:pt x="309" y="165"/>
                  </a:lnTo>
                  <a:lnTo>
                    <a:pt x="308" y="164"/>
                  </a:lnTo>
                  <a:lnTo>
                    <a:pt x="304" y="174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8" y="176"/>
                  </a:lnTo>
                  <a:lnTo>
                    <a:pt x="309" y="176"/>
                  </a:lnTo>
                  <a:lnTo>
                    <a:pt x="310" y="177"/>
                  </a:lnTo>
                  <a:lnTo>
                    <a:pt x="311" y="177"/>
                  </a:lnTo>
                  <a:lnTo>
                    <a:pt x="312" y="178"/>
                  </a:lnTo>
                  <a:lnTo>
                    <a:pt x="313" y="178"/>
                  </a:lnTo>
                  <a:lnTo>
                    <a:pt x="318" y="169"/>
                  </a:lnTo>
                  <a:close/>
                  <a:moveTo>
                    <a:pt x="275" y="138"/>
                  </a:moveTo>
                  <a:lnTo>
                    <a:pt x="275" y="138"/>
                  </a:lnTo>
                  <a:cubicBezTo>
                    <a:pt x="213" y="138"/>
                    <a:pt x="163" y="189"/>
                    <a:pt x="163" y="250"/>
                  </a:cubicBezTo>
                  <a:cubicBezTo>
                    <a:pt x="163" y="312"/>
                    <a:pt x="213" y="362"/>
                    <a:pt x="275" y="362"/>
                  </a:cubicBezTo>
                  <a:cubicBezTo>
                    <a:pt x="337" y="362"/>
                    <a:pt x="387" y="312"/>
                    <a:pt x="387" y="250"/>
                  </a:cubicBezTo>
                  <a:cubicBezTo>
                    <a:pt x="387" y="189"/>
                    <a:pt x="337" y="138"/>
                    <a:pt x="275" y="138"/>
                  </a:cubicBezTo>
                  <a:close/>
                  <a:moveTo>
                    <a:pt x="18" y="92"/>
                  </a:moveTo>
                  <a:lnTo>
                    <a:pt x="18" y="92"/>
                  </a:lnTo>
                  <a:cubicBezTo>
                    <a:pt x="39" y="90"/>
                    <a:pt x="61" y="89"/>
                    <a:pt x="83" y="88"/>
                  </a:cubicBezTo>
                  <a:cubicBezTo>
                    <a:pt x="68" y="87"/>
                    <a:pt x="53" y="86"/>
                    <a:pt x="39" y="84"/>
                  </a:cubicBezTo>
                  <a:cubicBezTo>
                    <a:pt x="29" y="83"/>
                    <a:pt x="21" y="76"/>
                    <a:pt x="21" y="66"/>
                  </a:cubicBezTo>
                  <a:cubicBezTo>
                    <a:pt x="21" y="52"/>
                    <a:pt x="21" y="38"/>
                    <a:pt x="21" y="23"/>
                  </a:cubicBezTo>
                  <a:cubicBezTo>
                    <a:pt x="21" y="13"/>
                    <a:pt x="29" y="6"/>
                    <a:pt x="39" y="5"/>
                  </a:cubicBezTo>
                  <a:cubicBezTo>
                    <a:pt x="98" y="0"/>
                    <a:pt x="156" y="0"/>
                    <a:pt x="215" y="5"/>
                  </a:cubicBezTo>
                  <a:cubicBezTo>
                    <a:pt x="225" y="6"/>
                    <a:pt x="233" y="13"/>
                    <a:pt x="233" y="23"/>
                  </a:cubicBezTo>
                  <a:cubicBezTo>
                    <a:pt x="233" y="38"/>
                    <a:pt x="233" y="52"/>
                    <a:pt x="233" y="66"/>
                  </a:cubicBezTo>
                  <a:cubicBezTo>
                    <a:pt x="233" y="76"/>
                    <a:pt x="225" y="83"/>
                    <a:pt x="215" y="84"/>
                  </a:cubicBezTo>
                  <a:cubicBezTo>
                    <a:pt x="194" y="87"/>
                    <a:pt x="173" y="88"/>
                    <a:pt x="151" y="89"/>
                  </a:cubicBezTo>
                  <a:cubicBezTo>
                    <a:pt x="166" y="90"/>
                    <a:pt x="180" y="91"/>
                    <a:pt x="194" y="92"/>
                  </a:cubicBezTo>
                  <a:cubicBezTo>
                    <a:pt x="204" y="93"/>
                    <a:pt x="212" y="100"/>
                    <a:pt x="212" y="110"/>
                  </a:cubicBezTo>
                  <a:lnTo>
                    <a:pt x="212" y="131"/>
                  </a:lnTo>
                  <a:cubicBezTo>
                    <a:pt x="200" y="137"/>
                    <a:pt x="189" y="145"/>
                    <a:pt x="179" y="155"/>
                  </a:cubicBezTo>
                  <a:cubicBezTo>
                    <a:pt x="174" y="161"/>
                    <a:pt x="168" y="167"/>
                    <a:pt x="164" y="174"/>
                  </a:cubicBezTo>
                  <a:cubicBezTo>
                    <a:pt x="115" y="177"/>
                    <a:pt x="66" y="176"/>
                    <a:pt x="18" y="171"/>
                  </a:cubicBezTo>
                  <a:cubicBezTo>
                    <a:pt x="8" y="170"/>
                    <a:pt x="0" y="163"/>
                    <a:pt x="0" y="153"/>
                  </a:cubicBezTo>
                  <a:cubicBezTo>
                    <a:pt x="0" y="139"/>
                    <a:pt x="0" y="124"/>
                    <a:pt x="0" y="110"/>
                  </a:cubicBezTo>
                  <a:cubicBezTo>
                    <a:pt x="0" y="100"/>
                    <a:pt x="8" y="93"/>
                    <a:pt x="18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8651156" y="5870753"/>
            <a:ext cx="451636" cy="464728"/>
            <a:chOff x="2107036" y="1712781"/>
            <a:chExt cx="981075" cy="981075"/>
          </a:xfrm>
        </p:grpSpPr>
        <p:sp>
          <p:nvSpPr>
            <p:cNvPr id="102" name="Google Shape;102;p13"/>
            <p:cNvSpPr/>
            <p:nvPr/>
          </p:nvSpPr>
          <p:spPr>
            <a:xfrm>
              <a:off x="2107036" y="1712781"/>
              <a:ext cx="981075" cy="981075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318470" y="1924429"/>
              <a:ext cx="564285" cy="543160"/>
            </a:xfrm>
            <a:custGeom>
              <a:rect b="b" l="l" r="r" t="t"/>
              <a:pathLst>
                <a:path extrusionOk="0" h="601" w="568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9159884" y="5870753"/>
            <a:ext cx="451636" cy="464728"/>
            <a:chOff x="0" y="0"/>
            <a:chExt cx="1800000" cy="1800000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1800000" cy="180000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 rot="-5400000">
              <a:off x="383709" y="701124"/>
              <a:ext cx="1032582" cy="397749"/>
            </a:xfrm>
            <a:prstGeom prst="rightArrow">
              <a:avLst>
                <a:gd fmla="val 42352" name="adj1"/>
                <a:gd fmla="val 49998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1032225" y="793638"/>
              <a:ext cx="592229" cy="623081"/>
            </a:xfrm>
            <a:custGeom>
              <a:rect b="b" l="l" r="r" t="t"/>
              <a:pathLst>
                <a:path extrusionOk="0" h="844853" w="584607">
                  <a:moveTo>
                    <a:pt x="1895" y="844853"/>
                  </a:moveTo>
                  <a:cubicBezTo>
                    <a:pt x="4641" y="258418"/>
                    <a:pt x="-60564" y="111756"/>
                    <a:pt x="385733" y="114653"/>
                  </a:cubicBezTo>
                  <a:lnTo>
                    <a:pt x="385733" y="0"/>
                  </a:lnTo>
                  <a:lnTo>
                    <a:pt x="584607" y="198875"/>
                  </a:lnTo>
                  <a:lnTo>
                    <a:pt x="385733" y="397749"/>
                  </a:lnTo>
                  <a:lnTo>
                    <a:pt x="385733" y="283096"/>
                  </a:lnTo>
                  <a:cubicBezTo>
                    <a:pt x="81916" y="282287"/>
                    <a:pt x="148455" y="314356"/>
                    <a:pt x="143495" y="840884"/>
                  </a:cubicBezTo>
                  <a:lnTo>
                    <a:pt x="1895" y="8448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 flipH="1">
              <a:off x="204067" y="793424"/>
              <a:ext cx="560711" cy="623081"/>
            </a:xfrm>
            <a:custGeom>
              <a:rect b="b" l="l" r="r" t="t"/>
              <a:pathLst>
                <a:path extrusionOk="0" h="844853" w="584607">
                  <a:moveTo>
                    <a:pt x="1895" y="844853"/>
                  </a:moveTo>
                  <a:cubicBezTo>
                    <a:pt x="4641" y="258418"/>
                    <a:pt x="-60564" y="111756"/>
                    <a:pt x="385733" y="114653"/>
                  </a:cubicBezTo>
                  <a:lnTo>
                    <a:pt x="385733" y="0"/>
                  </a:lnTo>
                  <a:lnTo>
                    <a:pt x="584607" y="198875"/>
                  </a:lnTo>
                  <a:lnTo>
                    <a:pt x="385733" y="397749"/>
                  </a:lnTo>
                  <a:lnTo>
                    <a:pt x="385733" y="283096"/>
                  </a:lnTo>
                  <a:cubicBezTo>
                    <a:pt x="81916" y="282287"/>
                    <a:pt x="148455" y="314356"/>
                    <a:pt x="143495" y="840884"/>
                  </a:cubicBezTo>
                  <a:lnTo>
                    <a:pt x="1895" y="8448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11190704" y="5870753"/>
            <a:ext cx="451636" cy="464728"/>
            <a:chOff x="9580377" y="421482"/>
            <a:chExt cx="981075" cy="982662"/>
          </a:xfrm>
        </p:grpSpPr>
        <p:sp>
          <p:nvSpPr>
            <p:cNvPr id="110" name="Google Shape;110;p13"/>
            <p:cNvSpPr/>
            <p:nvPr/>
          </p:nvSpPr>
          <p:spPr>
            <a:xfrm>
              <a:off x="9580377" y="421482"/>
              <a:ext cx="981075" cy="98266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9816828" y="606888"/>
              <a:ext cx="575957" cy="544472"/>
            </a:xfrm>
            <a:custGeom>
              <a:rect b="b" l="l" r="r" t="t"/>
              <a:pathLst>
                <a:path extrusionOk="0" h="603" w="638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12" name="Google Shape;112;p13"/>
          <p:cNvSpPr txBox="1"/>
          <p:nvPr/>
        </p:nvSpPr>
        <p:spPr>
          <a:xfrm>
            <a:off x="3230880" y="3767455"/>
            <a:ext cx="66628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PRESENTATION TEMPLATE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1" name="Google Shape;351;p22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352" name="Google Shape;3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2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4" name="Google Shape;354;p22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5" name="Google Shape;355;p22"/>
          <p:cNvSpPr/>
          <p:nvPr/>
        </p:nvSpPr>
        <p:spPr>
          <a:xfrm>
            <a:off x="-33071" y="2539963"/>
            <a:ext cx="12240125" cy="1271902"/>
          </a:xfrm>
          <a:custGeom>
            <a:rect b="b" l="l" r="r" t="t"/>
            <a:pathLst>
              <a:path extrusionOk="0" h="1271902" w="12240125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cap="flat" cmpd="sng" w="28575">
            <a:solidFill>
              <a:srgbClr val="3F404B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6" name="Google Shape;356;p22"/>
          <p:cNvSpPr/>
          <p:nvPr/>
        </p:nvSpPr>
        <p:spPr>
          <a:xfrm>
            <a:off x="661563" y="2896181"/>
            <a:ext cx="1962397" cy="1343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2016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/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it 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with your own text.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7" name="Google Shape;357;p22"/>
          <p:cNvSpPr/>
          <p:nvPr/>
        </p:nvSpPr>
        <p:spPr>
          <a:xfrm>
            <a:off x="2998287" y="2992158"/>
            <a:ext cx="1822935" cy="1343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2017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/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it with your own text.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8" name="Google Shape;358;p22"/>
          <p:cNvSpPr/>
          <p:nvPr/>
        </p:nvSpPr>
        <p:spPr>
          <a:xfrm>
            <a:off x="5274451" y="3502240"/>
            <a:ext cx="1822935" cy="1343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2018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/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it with your own text.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7404573" y="2053729"/>
            <a:ext cx="1822935" cy="1343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2019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/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it with your own text.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0" name="Google Shape;360;p22"/>
          <p:cNvSpPr/>
          <p:nvPr/>
        </p:nvSpPr>
        <p:spPr>
          <a:xfrm>
            <a:off x="9635100" y="1909713"/>
            <a:ext cx="1822935" cy="1343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20XX</a:t>
            </a:r>
            <a:endParaRPr sz="1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/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it with your own text.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61" name="Google Shape;361;p22"/>
          <p:cNvGrpSpPr/>
          <p:nvPr/>
        </p:nvGrpSpPr>
        <p:grpSpPr>
          <a:xfrm>
            <a:off x="1311198" y="2208400"/>
            <a:ext cx="663125" cy="663125"/>
            <a:chOff x="8077071" y="845254"/>
            <a:chExt cx="2036801" cy="2036802"/>
          </a:xfrm>
        </p:grpSpPr>
        <p:sp>
          <p:nvSpPr>
            <p:cNvPr id="362" name="Google Shape;362;p22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8639337" y="1292885"/>
              <a:ext cx="912278" cy="1141540"/>
            </a:xfrm>
            <a:custGeom>
              <a:rect b="b" l="l" r="r" t="t"/>
              <a:pathLst>
                <a:path extrusionOk="0" h="101" w="8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64" name="Google Shape;364;p22"/>
          <p:cNvGrpSpPr/>
          <p:nvPr/>
        </p:nvGrpSpPr>
        <p:grpSpPr>
          <a:xfrm>
            <a:off x="3578191" y="2304377"/>
            <a:ext cx="663125" cy="663125"/>
            <a:chOff x="8125599" y="1434035"/>
            <a:chExt cx="2036802" cy="2036802"/>
          </a:xfrm>
        </p:grpSpPr>
        <p:sp>
          <p:nvSpPr>
            <p:cNvPr id="365" name="Google Shape;365;p2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8628544" y="1966960"/>
              <a:ext cx="1000932" cy="1000932"/>
            </a:xfrm>
            <a:custGeom>
              <a:rect b="b" l="l" r="r" t="t"/>
              <a:pathLst>
                <a:path extrusionOk="0" h="86" w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67" name="Google Shape;367;p22"/>
          <p:cNvGrpSpPr/>
          <p:nvPr/>
        </p:nvGrpSpPr>
        <p:grpSpPr>
          <a:xfrm>
            <a:off x="5854358" y="2814459"/>
            <a:ext cx="663125" cy="663125"/>
            <a:chOff x="8125599" y="1434035"/>
            <a:chExt cx="2036802" cy="2036802"/>
          </a:xfrm>
        </p:grpSpPr>
        <p:sp>
          <p:nvSpPr>
            <p:cNvPr id="368" name="Google Shape;368;p2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369" name="Google Shape;369;p22"/>
            <p:cNvGrpSpPr/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191140" y="1031873"/>
                <a:ext cx="217488" cy="217488"/>
              </a:xfrm>
              <a:custGeom>
                <a:rect b="b" l="l" r="r" t="t"/>
                <a:pathLst>
                  <a:path extrusionOk="0" h="58" w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084781" y="971548"/>
                <a:ext cx="139701" cy="139700"/>
              </a:xfrm>
              <a:custGeom>
                <a:rect b="b" l="l" r="r" t="t"/>
                <a:pathLst>
                  <a:path extrusionOk="0" h="37" w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4763" y="1111250"/>
                <a:ext cx="109538" cy="104775"/>
              </a:xfrm>
              <a:custGeom>
                <a:rect b="b" l="l" r="r" t="t"/>
                <a:pathLst>
                  <a:path extrusionOk="0" h="28" w="29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grpSp>
        <p:nvGrpSpPr>
          <p:cNvPr id="373" name="Google Shape;373;p22"/>
          <p:cNvGrpSpPr/>
          <p:nvPr/>
        </p:nvGrpSpPr>
        <p:grpSpPr>
          <a:xfrm>
            <a:off x="7984479" y="3410346"/>
            <a:ext cx="663125" cy="663125"/>
            <a:chOff x="8125599" y="1434035"/>
            <a:chExt cx="2036802" cy="2036802"/>
          </a:xfrm>
        </p:grpSpPr>
        <p:sp>
          <p:nvSpPr>
            <p:cNvPr id="374" name="Google Shape;374;p2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 rot="-2130515">
              <a:off x="8577909" y="1818269"/>
              <a:ext cx="1162163" cy="1238355"/>
            </a:xfrm>
            <a:custGeom>
              <a:rect b="b" l="l" r="r" t="t"/>
              <a:pathLst>
                <a:path extrusionOk="0" h="269" w="243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76" name="Google Shape;376;p22"/>
          <p:cNvGrpSpPr/>
          <p:nvPr/>
        </p:nvGrpSpPr>
        <p:grpSpPr>
          <a:xfrm>
            <a:off x="10215005" y="3332240"/>
            <a:ext cx="663125" cy="663125"/>
            <a:chOff x="8125599" y="1434035"/>
            <a:chExt cx="2036802" cy="2036802"/>
          </a:xfrm>
        </p:grpSpPr>
        <p:sp>
          <p:nvSpPr>
            <p:cNvPr id="377" name="Google Shape;377;p2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8691164" y="1871942"/>
              <a:ext cx="935653" cy="1131009"/>
            </a:xfrm>
            <a:custGeom>
              <a:rect b="b" l="l" r="r" t="t"/>
              <a:pathLst>
                <a:path extrusionOk="0"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4" name="Google Shape;384;p23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385" name="Google Shape;3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3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7" name="Google Shape;387;p23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6049897" y="4149080"/>
            <a:ext cx="5315962" cy="764070"/>
          </a:xfrm>
          <a:prstGeom prst="roundRect">
            <a:avLst>
              <a:gd fmla="val 50000" name="adj"/>
            </a:avLst>
          </a:prstGeom>
          <a:solidFill>
            <a:srgbClr val="BFBFBF">
              <a:alpha val="2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3425617" y="2553514"/>
            <a:ext cx="5513168" cy="764070"/>
          </a:xfrm>
          <a:prstGeom prst="roundRect">
            <a:avLst>
              <a:gd fmla="val 50000" name="adj"/>
            </a:avLst>
          </a:prstGeom>
          <a:solidFill>
            <a:srgbClr val="BFBFBF">
              <a:alpha val="2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90" name="Google Shape;390;p23"/>
          <p:cNvGrpSpPr/>
          <p:nvPr/>
        </p:nvGrpSpPr>
        <p:grpSpPr>
          <a:xfrm>
            <a:off x="1344072" y="2104118"/>
            <a:ext cx="1230525" cy="1688231"/>
            <a:chOff x="1032992" y="2432634"/>
            <a:chExt cx="1230525" cy="1688231"/>
          </a:xfrm>
        </p:grpSpPr>
        <p:sp>
          <p:nvSpPr>
            <p:cNvPr id="391" name="Google Shape;391;p23"/>
            <p:cNvSpPr/>
            <p:nvPr/>
          </p:nvSpPr>
          <p:spPr>
            <a:xfrm>
              <a:off x="1067786" y="2432634"/>
              <a:ext cx="1195731" cy="1688231"/>
            </a:xfrm>
            <a:custGeom>
              <a:rect b="b" l="l" r="r" t="t"/>
              <a:pathLst>
                <a:path extrusionOk="0" h="1926623" w="1364578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1450338" y="2837335"/>
              <a:ext cx="430626" cy="439414"/>
            </a:xfrm>
            <a:custGeom>
              <a:rect b="b" l="l" r="r" t="t"/>
              <a:pathLst>
                <a:path extrusionOk="0" h="3617913" w="3543300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3" name="Google Shape;393;p23"/>
            <p:cNvSpPr txBox="1"/>
            <p:nvPr/>
          </p:nvSpPr>
          <p:spPr>
            <a:xfrm>
              <a:off x="1032992" y="3398149"/>
              <a:ext cx="1193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STAGE HERE</a:t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94" name="Google Shape;394;p23"/>
          <p:cNvGrpSpPr/>
          <p:nvPr/>
        </p:nvGrpSpPr>
        <p:grpSpPr>
          <a:xfrm>
            <a:off x="2566316" y="2676142"/>
            <a:ext cx="1238805" cy="1688231"/>
            <a:chOff x="2255236" y="3004658"/>
            <a:chExt cx="1238805" cy="1688231"/>
          </a:xfrm>
        </p:grpSpPr>
        <p:sp>
          <p:nvSpPr>
            <p:cNvPr id="395" name="Google Shape;395;p23"/>
            <p:cNvSpPr/>
            <p:nvPr/>
          </p:nvSpPr>
          <p:spPr>
            <a:xfrm flipH="1">
              <a:off x="2298310" y="3004658"/>
              <a:ext cx="1195731" cy="1688231"/>
            </a:xfrm>
            <a:custGeom>
              <a:rect b="b" l="l" r="r" t="t"/>
              <a:pathLst>
                <a:path extrusionOk="0" h="1926623" w="1364578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2675625" y="3406937"/>
              <a:ext cx="441100" cy="441836"/>
            </a:xfrm>
            <a:custGeom>
              <a:rect b="b" l="l" r="r" t="t"/>
              <a:pathLst>
                <a:path extrusionOk="0" h="1754188" w="1752600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7" name="Google Shape;397;p23"/>
            <p:cNvSpPr txBox="1"/>
            <p:nvPr/>
          </p:nvSpPr>
          <p:spPr>
            <a:xfrm>
              <a:off x="2255236" y="3965724"/>
              <a:ext cx="1193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STAGE HERE</a:t>
              </a:r>
              <a:endParaRPr b="1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cxnSp>
        <p:nvCxnSpPr>
          <p:cNvPr id="398" name="Google Shape;398;p23"/>
          <p:cNvCxnSpPr/>
          <p:nvPr/>
        </p:nvCxnSpPr>
        <p:spPr>
          <a:xfrm>
            <a:off x="2695469" y="2123368"/>
            <a:ext cx="973171" cy="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399" name="Google Shape;399;p23"/>
          <p:cNvCxnSpPr/>
          <p:nvPr/>
        </p:nvCxnSpPr>
        <p:spPr>
          <a:xfrm>
            <a:off x="3839915" y="2914492"/>
            <a:ext cx="973171" cy="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400" name="Google Shape;400;p23"/>
          <p:cNvCxnSpPr/>
          <p:nvPr/>
        </p:nvCxnSpPr>
        <p:spPr>
          <a:xfrm>
            <a:off x="5090085" y="3637208"/>
            <a:ext cx="973171" cy="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401" name="Google Shape;401;p23"/>
          <p:cNvSpPr/>
          <p:nvPr/>
        </p:nvSpPr>
        <p:spPr>
          <a:xfrm>
            <a:off x="4813086" y="3344526"/>
            <a:ext cx="5315962" cy="764070"/>
          </a:xfrm>
          <a:prstGeom prst="roundRect">
            <a:avLst>
              <a:gd fmla="val 50000" name="adj"/>
            </a:avLst>
          </a:prstGeom>
          <a:solidFill>
            <a:srgbClr val="BFBFBF">
              <a:alpha val="2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2" name="Google Shape;402;p23"/>
          <p:cNvSpPr/>
          <p:nvPr/>
        </p:nvSpPr>
        <p:spPr>
          <a:xfrm>
            <a:off x="2883523" y="1760350"/>
            <a:ext cx="5157145" cy="764070"/>
          </a:xfrm>
          <a:prstGeom prst="roundRect">
            <a:avLst>
              <a:gd fmla="val 50000" name="adj"/>
            </a:avLst>
          </a:prstGeom>
          <a:solidFill>
            <a:srgbClr val="BFBFBF">
              <a:alpha val="2392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3" name="Google Shape;403;p23"/>
          <p:cNvSpPr txBox="1"/>
          <p:nvPr/>
        </p:nvSpPr>
        <p:spPr>
          <a:xfrm>
            <a:off x="3852545" y="1927864"/>
            <a:ext cx="3770583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4945384" y="2678645"/>
            <a:ext cx="3770583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6182201" y="3388516"/>
            <a:ext cx="3770583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06" name="Google Shape;406;p23"/>
          <p:cNvGrpSpPr/>
          <p:nvPr/>
        </p:nvGrpSpPr>
        <p:grpSpPr>
          <a:xfrm>
            <a:off x="5029155" y="3901009"/>
            <a:ext cx="1230525" cy="1688231"/>
            <a:chOff x="3494041" y="3716886"/>
            <a:chExt cx="1230525" cy="1688231"/>
          </a:xfrm>
        </p:grpSpPr>
        <p:sp>
          <p:nvSpPr>
            <p:cNvPr id="407" name="Google Shape;407;p23"/>
            <p:cNvSpPr/>
            <p:nvPr/>
          </p:nvSpPr>
          <p:spPr>
            <a:xfrm flipH="1">
              <a:off x="3528835" y="3716886"/>
              <a:ext cx="1195731" cy="1688231"/>
            </a:xfrm>
            <a:custGeom>
              <a:rect b="b" l="l" r="r" t="t"/>
              <a:pathLst>
                <a:path extrusionOk="0" h="1926623" w="1364578">
                  <a:moveTo>
                    <a:pt x="602108" y="0"/>
                  </a:moveTo>
                  <a:lnTo>
                    <a:pt x="1364578" y="0"/>
                  </a:lnTo>
                  <a:lnTo>
                    <a:pt x="1364578" y="1926623"/>
                  </a:lnTo>
                  <a:lnTo>
                    <a:pt x="0" y="1926623"/>
                  </a:lnTo>
                  <a:lnTo>
                    <a:pt x="0" y="602108"/>
                  </a:lnTo>
                  <a:cubicBezTo>
                    <a:pt x="0" y="269573"/>
                    <a:pt x="269573" y="0"/>
                    <a:pt x="602108" y="0"/>
                  </a:cubicBez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3899886" y="4107374"/>
              <a:ext cx="453627" cy="453627"/>
            </a:xfrm>
            <a:custGeom>
              <a:rect b="b" l="l" r="r" t="t"/>
              <a:pathLst>
                <a:path extrusionOk="0" h="1589088" w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9" name="Google Shape;409;p23"/>
            <p:cNvSpPr txBox="1"/>
            <p:nvPr/>
          </p:nvSpPr>
          <p:spPr>
            <a:xfrm>
              <a:off x="3494041" y="4712872"/>
              <a:ext cx="1193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STAGE HERE</a:t>
              </a:r>
              <a:endParaRPr b="1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cxnSp>
        <p:nvCxnSpPr>
          <p:cNvPr id="410" name="Google Shape;410;p23"/>
          <p:cNvCxnSpPr/>
          <p:nvPr/>
        </p:nvCxnSpPr>
        <p:spPr>
          <a:xfrm>
            <a:off x="6288232" y="4437112"/>
            <a:ext cx="973171" cy="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411" name="Google Shape;411;p23"/>
          <p:cNvSpPr txBox="1"/>
          <p:nvPr/>
        </p:nvSpPr>
        <p:spPr>
          <a:xfrm>
            <a:off x="7451260" y="4193070"/>
            <a:ext cx="3770583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12" name="Google Shape;412;p23"/>
          <p:cNvGrpSpPr/>
          <p:nvPr/>
        </p:nvGrpSpPr>
        <p:grpSpPr>
          <a:xfrm>
            <a:off x="3805121" y="3388370"/>
            <a:ext cx="1230525" cy="1688231"/>
            <a:chOff x="3937449" y="3388370"/>
            <a:chExt cx="1230525" cy="1688231"/>
          </a:xfrm>
        </p:grpSpPr>
        <p:grpSp>
          <p:nvGrpSpPr>
            <p:cNvPr id="413" name="Google Shape;413;p23"/>
            <p:cNvGrpSpPr/>
            <p:nvPr/>
          </p:nvGrpSpPr>
          <p:grpSpPr>
            <a:xfrm>
              <a:off x="3937449" y="3388370"/>
              <a:ext cx="1230525" cy="1688231"/>
              <a:chOff x="3494041" y="3716886"/>
              <a:chExt cx="1230525" cy="1688231"/>
            </a:xfrm>
          </p:grpSpPr>
          <p:sp>
            <p:nvSpPr>
              <p:cNvPr id="414" name="Google Shape;414;p23"/>
              <p:cNvSpPr/>
              <p:nvPr/>
            </p:nvSpPr>
            <p:spPr>
              <a:xfrm flipH="1">
                <a:off x="3528835" y="3716886"/>
                <a:ext cx="1195731" cy="1688231"/>
              </a:xfrm>
              <a:custGeom>
                <a:rect b="b" l="l" r="r" t="t"/>
                <a:pathLst>
                  <a:path extrusionOk="0" h="1926623" w="1364578">
                    <a:moveTo>
                      <a:pt x="602108" y="0"/>
                    </a:moveTo>
                    <a:lnTo>
                      <a:pt x="1364578" y="0"/>
                    </a:lnTo>
                    <a:lnTo>
                      <a:pt x="1364578" y="1926623"/>
                    </a:lnTo>
                    <a:lnTo>
                      <a:pt x="0" y="1926623"/>
                    </a:lnTo>
                    <a:lnTo>
                      <a:pt x="0" y="602108"/>
                    </a:lnTo>
                    <a:cubicBezTo>
                      <a:pt x="0" y="269573"/>
                      <a:pt x="269573" y="0"/>
                      <a:pt x="602108" y="0"/>
                    </a:cubicBezTo>
                    <a:close/>
                  </a:path>
                </a:pathLst>
              </a:custGeom>
              <a:solidFill>
                <a:srgbClr val="6204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15" name="Google Shape;415;p23"/>
              <p:cNvSpPr txBox="1"/>
              <p:nvPr/>
            </p:nvSpPr>
            <p:spPr>
              <a:xfrm>
                <a:off x="3494041" y="4712872"/>
                <a:ext cx="11938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b="1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416" name="Google Shape;416;p23"/>
            <p:cNvSpPr/>
            <p:nvPr/>
          </p:nvSpPr>
          <p:spPr>
            <a:xfrm>
              <a:off x="4385843" y="3856787"/>
              <a:ext cx="297012" cy="371653"/>
            </a:xfrm>
            <a:custGeom>
              <a:rect b="b" l="l" r="r" t="t"/>
              <a:pathLst>
                <a:path extrusionOk="0" h="101" w="8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EDEBA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4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2" name="Google Shape;422;p24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423" name="Google Shape;42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4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5" name="Google Shape;425;p24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426" name="Google Shape;426;p24"/>
          <p:cNvCxnSpPr/>
          <p:nvPr/>
        </p:nvCxnSpPr>
        <p:spPr>
          <a:xfrm flipH="1" rot="10800000">
            <a:off x="4834827" y="2492106"/>
            <a:ext cx="851629" cy="943737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24"/>
          <p:cNvCxnSpPr/>
          <p:nvPr/>
        </p:nvCxnSpPr>
        <p:spPr>
          <a:xfrm rot="10800000">
            <a:off x="6459820" y="2492106"/>
            <a:ext cx="851630" cy="943737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24"/>
          <p:cNvCxnSpPr/>
          <p:nvPr/>
        </p:nvCxnSpPr>
        <p:spPr>
          <a:xfrm rot="10800000">
            <a:off x="6690541" y="2390521"/>
            <a:ext cx="3039697" cy="1199065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29" name="Google Shape;429;p24"/>
          <p:cNvCxnSpPr/>
          <p:nvPr/>
        </p:nvCxnSpPr>
        <p:spPr>
          <a:xfrm flipH="1" rot="10800000">
            <a:off x="2668449" y="2390521"/>
            <a:ext cx="2851256" cy="1117439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430" name="Google Shape;430;p24"/>
          <p:cNvGrpSpPr/>
          <p:nvPr/>
        </p:nvGrpSpPr>
        <p:grpSpPr>
          <a:xfrm>
            <a:off x="4143387" y="2930203"/>
            <a:ext cx="1291615" cy="1492020"/>
            <a:chOff x="4966840" y="32547"/>
            <a:chExt cx="1506022" cy="1739302"/>
          </a:xfrm>
        </p:grpSpPr>
        <p:sp>
          <p:nvSpPr>
            <p:cNvPr id="431" name="Google Shape;431;p24"/>
            <p:cNvSpPr/>
            <p:nvPr/>
          </p:nvSpPr>
          <p:spPr>
            <a:xfrm>
              <a:off x="4966840" y="32547"/>
              <a:ext cx="1506022" cy="1739302"/>
            </a:xfrm>
            <a:custGeom>
              <a:rect b="b" l="l" r="r" t="t"/>
              <a:pathLst>
                <a:path extrusionOk="0"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86666"/>
                  </a:srgbClr>
                </a:gs>
                <a:gs pos="15000">
                  <a:srgbClr val="FFFFFF">
                    <a:alpha val="86666"/>
                  </a:srgbClr>
                </a:gs>
                <a:gs pos="22000">
                  <a:srgbClr val="FFFFFF">
                    <a:alpha val="40000"/>
                  </a:srgbClr>
                </a:gs>
                <a:gs pos="50000">
                  <a:srgbClr val="FFFFFF">
                    <a:alpha val="9803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2700000" scaled="0"/>
            </a:gradFill>
            <a:ln cap="flat" cmpd="sng" w="12700">
              <a:solidFill>
                <a:srgbClr val="F0F0F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28600" rotWithShape="0" algn="tl" dir="2700000" dist="889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4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120790" y="210344"/>
              <a:ext cx="1198122" cy="1383709"/>
            </a:xfrm>
            <a:custGeom>
              <a:rect b="b" l="l" r="r" t="t"/>
              <a:pathLst>
                <a:path extrusionOk="0"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4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33" name="Google Shape;433;p24"/>
          <p:cNvSpPr txBox="1"/>
          <p:nvPr/>
        </p:nvSpPr>
        <p:spPr>
          <a:xfrm>
            <a:off x="3778202" y="4660524"/>
            <a:ext cx="1908253" cy="383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95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/>
          </a:p>
        </p:txBody>
      </p:sp>
      <p:sp>
        <p:nvSpPr>
          <p:cNvPr id="434" name="Google Shape;434;p24"/>
          <p:cNvSpPr txBox="1"/>
          <p:nvPr/>
        </p:nvSpPr>
        <p:spPr>
          <a:xfrm>
            <a:off x="9182770" y="4672599"/>
            <a:ext cx="1971494" cy="383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95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/>
          </a:p>
        </p:txBody>
      </p:sp>
      <p:sp>
        <p:nvSpPr>
          <p:cNvPr id="435" name="Google Shape;435;p24"/>
          <p:cNvSpPr txBox="1"/>
          <p:nvPr/>
        </p:nvSpPr>
        <p:spPr>
          <a:xfrm>
            <a:off x="1318127" y="4660525"/>
            <a:ext cx="1916391" cy="383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95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/>
          </a:p>
        </p:txBody>
      </p:sp>
      <p:sp>
        <p:nvSpPr>
          <p:cNvPr id="436" name="Google Shape;436;p24"/>
          <p:cNvSpPr txBox="1"/>
          <p:nvPr/>
        </p:nvSpPr>
        <p:spPr>
          <a:xfrm>
            <a:off x="6370313" y="4668943"/>
            <a:ext cx="1840076" cy="383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95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/>
          </a:p>
        </p:txBody>
      </p:sp>
      <p:sp>
        <p:nvSpPr>
          <p:cNvPr id="437" name="Google Shape;437;p24"/>
          <p:cNvSpPr txBox="1"/>
          <p:nvPr/>
        </p:nvSpPr>
        <p:spPr>
          <a:xfrm>
            <a:off x="3651611" y="5014557"/>
            <a:ext cx="2147598" cy="689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5"/>
              <a:buFont typeface="Corbel"/>
              <a:buNone/>
            </a:pPr>
            <a:r>
              <a:rPr b="0" i="0" lang="tr-TR" sz="99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b="0" i="0" sz="995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9039347" y="5046042"/>
            <a:ext cx="2170459" cy="490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95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995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1273384" y="5014557"/>
            <a:ext cx="2154426" cy="689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95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995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0" name="Google Shape;440;p24"/>
          <p:cNvSpPr txBox="1"/>
          <p:nvPr/>
        </p:nvSpPr>
        <p:spPr>
          <a:xfrm>
            <a:off x="6231227" y="5051620"/>
            <a:ext cx="2183422" cy="490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95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995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41" name="Google Shape;441;p24"/>
          <p:cNvGrpSpPr/>
          <p:nvPr/>
        </p:nvGrpSpPr>
        <p:grpSpPr>
          <a:xfrm>
            <a:off x="5114885" y="758307"/>
            <a:ext cx="2007282" cy="2318731"/>
            <a:chOff x="3752572" y="829317"/>
            <a:chExt cx="1506022" cy="1739302"/>
          </a:xfrm>
        </p:grpSpPr>
        <p:grpSp>
          <p:nvGrpSpPr>
            <p:cNvPr id="442" name="Google Shape;442;p24"/>
            <p:cNvGrpSpPr/>
            <p:nvPr/>
          </p:nvGrpSpPr>
          <p:grpSpPr>
            <a:xfrm>
              <a:off x="3752572" y="829317"/>
              <a:ext cx="1506022" cy="1739302"/>
              <a:chOff x="4966840" y="32547"/>
              <a:chExt cx="1506022" cy="1739302"/>
            </a:xfrm>
          </p:grpSpPr>
          <p:sp>
            <p:nvSpPr>
              <p:cNvPr id="443" name="Google Shape;443;p24"/>
              <p:cNvSpPr/>
              <p:nvPr/>
            </p:nvSpPr>
            <p:spPr>
              <a:xfrm>
                <a:off x="4966840" y="32547"/>
                <a:ext cx="1506022" cy="1739302"/>
              </a:xfrm>
              <a:custGeom>
                <a:rect b="b" l="l" r="r" t="t"/>
                <a:pathLst>
                  <a:path extrusionOk="0" h="2535" w="219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6666"/>
                    </a:srgbClr>
                  </a:gs>
                  <a:gs pos="15000">
                    <a:srgbClr val="FFFFFF">
                      <a:alpha val="86666"/>
                    </a:srgbClr>
                  </a:gs>
                  <a:gs pos="22000">
                    <a:srgbClr val="FFFFFF">
                      <a:alpha val="40000"/>
                    </a:srgbClr>
                  </a:gs>
                  <a:gs pos="50000">
                    <a:srgbClr val="FFFFFF">
                      <a:alpha val="9803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2700000" scaled="0"/>
              </a:gradFill>
              <a:ln cap="flat" cmpd="sng" w="12700">
                <a:solidFill>
                  <a:srgbClr val="F0F0F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228600" rotWithShape="0" algn="tl" dir="2700000" dist="88900">
                  <a:srgbClr val="000000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4"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444" name="Google Shape;444;p24"/>
              <p:cNvSpPr/>
              <p:nvPr/>
            </p:nvSpPr>
            <p:spPr>
              <a:xfrm>
                <a:off x="5120790" y="210344"/>
                <a:ext cx="1198122" cy="1383709"/>
              </a:xfrm>
              <a:custGeom>
                <a:rect b="b" l="l" r="r" t="t"/>
                <a:pathLst>
                  <a:path extrusionOk="0" h="2535" w="219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solidFill>
                <a:srgbClr val="5A0000"/>
              </a:solidFill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704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445" name="Google Shape;445;p24"/>
            <p:cNvSpPr txBox="1"/>
            <p:nvPr/>
          </p:nvSpPr>
          <p:spPr>
            <a:xfrm>
              <a:off x="4000809" y="1387552"/>
              <a:ext cx="925698" cy="530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OPTION HERE</a:t>
              </a:r>
              <a:endParaRPr/>
            </a:p>
          </p:txBody>
        </p:sp>
      </p:grpSp>
      <p:grpSp>
        <p:nvGrpSpPr>
          <p:cNvPr id="446" name="Google Shape;446;p24"/>
          <p:cNvGrpSpPr/>
          <p:nvPr/>
        </p:nvGrpSpPr>
        <p:grpSpPr>
          <a:xfrm>
            <a:off x="9509118" y="2930203"/>
            <a:ext cx="1291615" cy="1492020"/>
            <a:chOff x="4966840" y="32547"/>
            <a:chExt cx="1506022" cy="1739302"/>
          </a:xfrm>
        </p:grpSpPr>
        <p:sp>
          <p:nvSpPr>
            <p:cNvPr id="447" name="Google Shape;447;p24"/>
            <p:cNvSpPr/>
            <p:nvPr/>
          </p:nvSpPr>
          <p:spPr>
            <a:xfrm>
              <a:off x="4966840" y="32547"/>
              <a:ext cx="1506022" cy="1739302"/>
            </a:xfrm>
            <a:custGeom>
              <a:rect b="b" l="l" r="r" t="t"/>
              <a:pathLst>
                <a:path extrusionOk="0"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86666"/>
                  </a:srgbClr>
                </a:gs>
                <a:gs pos="15000">
                  <a:srgbClr val="FFFFFF">
                    <a:alpha val="86666"/>
                  </a:srgbClr>
                </a:gs>
                <a:gs pos="22000">
                  <a:srgbClr val="FFFFFF">
                    <a:alpha val="40000"/>
                  </a:srgbClr>
                </a:gs>
                <a:gs pos="50000">
                  <a:srgbClr val="FFFFFF">
                    <a:alpha val="9803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2700000" scaled="0"/>
            </a:gradFill>
            <a:ln cap="flat" cmpd="sng" w="12700">
              <a:solidFill>
                <a:srgbClr val="F0F0F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28600" rotWithShape="0" algn="tl" dir="2700000" dist="889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4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120790" y="210344"/>
              <a:ext cx="1198122" cy="1383709"/>
            </a:xfrm>
            <a:custGeom>
              <a:rect b="b" l="l" r="r" t="t"/>
              <a:pathLst>
                <a:path extrusionOk="0"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4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49" name="Google Shape;449;p24"/>
          <p:cNvGrpSpPr/>
          <p:nvPr/>
        </p:nvGrpSpPr>
        <p:grpSpPr>
          <a:xfrm>
            <a:off x="1545318" y="2955254"/>
            <a:ext cx="1291615" cy="1492020"/>
            <a:chOff x="229394" y="1453367"/>
            <a:chExt cx="969072" cy="1119178"/>
          </a:xfrm>
        </p:grpSpPr>
        <p:sp>
          <p:nvSpPr>
            <p:cNvPr id="450" name="Google Shape;450;p24"/>
            <p:cNvSpPr/>
            <p:nvPr/>
          </p:nvSpPr>
          <p:spPr>
            <a:xfrm>
              <a:off x="229394" y="1453367"/>
              <a:ext cx="969072" cy="1119178"/>
            </a:xfrm>
            <a:custGeom>
              <a:rect b="b" l="l" r="r" t="t"/>
              <a:pathLst>
                <a:path extrusionOk="0"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86666"/>
                  </a:srgbClr>
                </a:gs>
                <a:gs pos="15000">
                  <a:srgbClr val="FFFFFF">
                    <a:alpha val="86666"/>
                  </a:srgbClr>
                </a:gs>
                <a:gs pos="22000">
                  <a:srgbClr val="FFFFFF">
                    <a:alpha val="40000"/>
                  </a:srgbClr>
                </a:gs>
                <a:gs pos="50000">
                  <a:srgbClr val="FFFFFF">
                    <a:alpha val="9803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2700000" scaled="0"/>
            </a:gradFill>
            <a:ln cap="flat" cmpd="sng" w="12700">
              <a:solidFill>
                <a:srgbClr val="F0F0F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28600" rotWithShape="0" algn="tl" dir="2700000" dist="889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4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337774" y="1563847"/>
              <a:ext cx="770949" cy="890367"/>
            </a:xfrm>
            <a:custGeom>
              <a:rect b="b" l="l" r="r" t="t"/>
              <a:pathLst>
                <a:path extrusionOk="0"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4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52" name="Google Shape;452;p24"/>
          <p:cNvGrpSpPr/>
          <p:nvPr/>
        </p:nvGrpSpPr>
        <p:grpSpPr>
          <a:xfrm>
            <a:off x="6650611" y="2990053"/>
            <a:ext cx="1291615" cy="1492020"/>
            <a:chOff x="229394" y="1453366"/>
            <a:chExt cx="969072" cy="1119178"/>
          </a:xfrm>
        </p:grpSpPr>
        <p:sp>
          <p:nvSpPr>
            <p:cNvPr id="453" name="Google Shape;453;p24"/>
            <p:cNvSpPr/>
            <p:nvPr/>
          </p:nvSpPr>
          <p:spPr>
            <a:xfrm>
              <a:off x="229394" y="1453366"/>
              <a:ext cx="969072" cy="1119178"/>
            </a:xfrm>
            <a:custGeom>
              <a:rect b="b" l="l" r="r" t="t"/>
              <a:pathLst>
                <a:path extrusionOk="0"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86666"/>
                  </a:srgbClr>
                </a:gs>
                <a:gs pos="15000">
                  <a:srgbClr val="FFFFFF">
                    <a:alpha val="86666"/>
                  </a:srgbClr>
                </a:gs>
                <a:gs pos="22000">
                  <a:srgbClr val="FFFFFF">
                    <a:alpha val="40000"/>
                  </a:srgbClr>
                </a:gs>
                <a:gs pos="50000">
                  <a:srgbClr val="FFFFFF">
                    <a:alpha val="9803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2700000" scaled="0"/>
            </a:gradFill>
            <a:ln cap="flat" cmpd="sng" w="12700">
              <a:solidFill>
                <a:srgbClr val="F0F0F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28600" rotWithShape="0" algn="tl" dir="2700000" dist="88900">
                <a:srgbClr val="000000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4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37774" y="1563847"/>
              <a:ext cx="770949" cy="890367"/>
            </a:xfrm>
            <a:custGeom>
              <a:rect b="b" l="l" r="r" t="t"/>
              <a:pathLst>
                <a:path extrusionOk="0"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4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cxnSp>
        <p:nvCxnSpPr>
          <p:cNvPr id="455" name="Google Shape;455;p24"/>
          <p:cNvCxnSpPr/>
          <p:nvPr/>
        </p:nvCxnSpPr>
        <p:spPr>
          <a:xfrm>
            <a:off x="713974" y="849974"/>
            <a:ext cx="3265141" cy="0"/>
          </a:xfrm>
          <a:prstGeom prst="straightConnector1">
            <a:avLst/>
          </a:prstGeom>
          <a:noFill/>
          <a:ln cap="flat" cmpd="sng" w="9525">
            <a:solidFill>
              <a:srgbClr val="5A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24"/>
          <p:cNvCxnSpPr/>
          <p:nvPr/>
        </p:nvCxnSpPr>
        <p:spPr>
          <a:xfrm>
            <a:off x="703814" y="921094"/>
            <a:ext cx="3265141" cy="0"/>
          </a:xfrm>
          <a:prstGeom prst="straightConnector1">
            <a:avLst/>
          </a:prstGeom>
          <a:noFill/>
          <a:ln cap="flat" cmpd="sng" w="38100">
            <a:solidFill>
              <a:srgbClr val="5A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2" name="Google Shape;462;p25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463" name="Google Shape;46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5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5" name="Google Shape;465;p25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66" name="Google Shape;466;p25"/>
          <p:cNvGrpSpPr/>
          <p:nvPr/>
        </p:nvGrpSpPr>
        <p:grpSpPr>
          <a:xfrm>
            <a:off x="816014" y="1743816"/>
            <a:ext cx="2632977" cy="1910984"/>
            <a:chOff x="686233" y="1462407"/>
            <a:chExt cx="1974733" cy="1433238"/>
          </a:xfrm>
        </p:grpSpPr>
        <p:sp>
          <p:nvSpPr>
            <p:cNvPr id="467" name="Google Shape;467;p25"/>
            <p:cNvSpPr/>
            <p:nvPr/>
          </p:nvSpPr>
          <p:spPr>
            <a:xfrm>
              <a:off x="1852290" y="1531006"/>
              <a:ext cx="808676" cy="1364639"/>
            </a:xfrm>
            <a:prstGeom prst="chevron">
              <a:avLst>
                <a:gd fmla="val 50000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1982523" y="1960614"/>
              <a:ext cx="505422" cy="505422"/>
            </a:xfrm>
            <a:prstGeom prst="ellipse">
              <a:avLst/>
            </a:pr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22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734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9" name="Google Shape;469;p25"/>
            <p:cNvSpPr txBox="1"/>
            <p:nvPr/>
          </p:nvSpPr>
          <p:spPr>
            <a:xfrm>
              <a:off x="810338" y="1462407"/>
              <a:ext cx="1035620" cy="26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1" sz="1865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0" name="Google Shape;470;p25"/>
            <p:cNvSpPr txBox="1"/>
            <p:nvPr/>
          </p:nvSpPr>
          <p:spPr>
            <a:xfrm>
              <a:off x="686233" y="1703312"/>
              <a:ext cx="1159724" cy="744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just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orbel"/>
                  <a:ea typeface="Corbel"/>
                  <a:cs typeface="Corbel"/>
                  <a:sym typeface="Corbel"/>
                </a:rPr>
                <a:t>Go ahead and replace it with your own text.</a:t>
              </a:r>
              <a:endParaRPr sz="1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100504" y="2046051"/>
              <a:ext cx="266434" cy="329124"/>
            </a:xfrm>
            <a:custGeom>
              <a:rect b="b" l="l" r="r" t="t"/>
              <a:pathLst>
                <a:path extrusionOk="0" h="256" w="208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72" name="Google Shape;472;p25"/>
          <p:cNvGrpSpPr/>
          <p:nvPr/>
        </p:nvGrpSpPr>
        <p:grpSpPr>
          <a:xfrm>
            <a:off x="3584563" y="1743816"/>
            <a:ext cx="2492897" cy="1910984"/>
            <a:chOff x="2695343" y="1462407"/>
            <a:chExt cx="1869673" cy="1433238"/>
          </a:xfrm>
        </p:grpSpPr>
        <p:sp>
          <p:nvSpPr>
            <p:cNvPr id="473" name="Google Shape;473;p25"/>
            <p:cNvSpPr/>
            <p:nvPr/>
          </p:nvSpPr>
          <p:spPr>
            <a:xfrm>
              <a:off x="3756340" y="1531006"/>
              <a:ext cx="808676" cy="1364639"/>
            </a:xfrm>
            <a:prstGeom prst="chevron">
              <a:avLst>
                <a:gd fmla="val 50000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3886574" y="1960614"/>
              <a:ext cx="505422" cy="505422"/>
            </a:xfrm>
            <a:prstGeom prst="ellipse">
              <a:avLst/>
            </a:pr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22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734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5" name="Google Shape;475;p25"/>
            <p:cNvSpPr txBox="1"/>
            <p:nvPr/>
          </p:nvSpPr>
          <p:spPr>
            <a:xfrm>
              <a:off x="2742115" y="1462407"/>
              <a:ext cx="1035620" cy="26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1" sz="1865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6" name="Google Shape;476;p25"/>
            <p:cNvSpPr txBox="1"/>
            <p:nvPr/>
          </p:nvSpPr>
          <p:spPr>
            <a:xfrm>
              <a:off x="2695343" y="1689931"/>
              <a:ext cx="1159724" cy="744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just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orbel"/>
                  <a:ea typeface="Corbel"/>
                  <a:cs typeface="Corbel"/>
                  <a:sym typeface="Corbel"/>
                </a:rPr>
                <a:t>Go ahead and replace it with your own text.</a:t>
              </a:r>
              <a:endParaRPr sz="1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4011481" y="2114912"/>
              <a:ext cx="255608" cy="233114"/>
            </a:xfrm>
            <a:custGeom>
              <a:rect b="b" l="l" r="r" t="t"/>
              <a:pathLst>
                <a:path extrusionOk="0" h="232" w="256">
                  <a:moveTo>
                    <a:pt x="244" y="196"/>
                  </a:moveTo>
                  <a:cubicBezTo>
                    <a:pt x="188" y="196"/>
                    <a:pt x="188" y="196"/>
                    <a:pt x="188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6" y="231"/>
                    <a:pt x="43" y="232"/>
                    <a:pt x="40" y="232"/>
                  </a:cubicBezTo>
                  <a:cubicBezTo>
                    <a:pt x="40" y="232"/>
                    <a:pt x="40" y="232"/>
                    <a:pt x="40" y="232"/>
                  </a:cubicBezTo>
                  <a:cubicBezTo>
                    <a:pt x="37" y="232"/>
                    <a:pt x="34" y="231"/>
                    <a:pt x="32" y="228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1" y="228"/>
                    <a:pt x="30" y="227"/>
                    <a:pt x="30" y="22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29" y="226"/>
                    <a:pt x="29" y="225"/>
                    <a:pt x="29" y="225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9" y="223"/>
                    <a:pt x="28" y="223"/>
                    <a:pt x="28" y="222"/>
                  </a:cubicBezTo>
                  <a:cubicBezTo>
                    <a:pt x="28" y="222"/>
                    <a:pt x="28" y="221"/>
                    <a:pt x="28" y="22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5" y="196"/>
                    <a:pt x="0" y="191"/>
                    <a:pt x="0" y="1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91"/>
                    <a:pt x="251" y="196"/>
                    <a:pt x="244" y="196"/>
                  </a:cubicBezTo>
                  <a:moveTo>
                    <a:pt x="68" y="76"/>
                  </a:moveTo>
                  <a:cubicBezTo>
                    <a:pt x="55" y="76"/>
                    <a:pt x="44" y="87"/>
                    <a:pt x="44" y="100"/>
                  </a:cubicBezTo>
                  <a:cubicBezTo>
                    <a:pt x="44" y="113"/>
                    <a:pt x="55" y="124"/>
                    <a:pt x="68" y="124"/>
                  </a:cubicBezTo>
                  <a:cubicBezTo>
                    <a:pt x="81" y="124"/>
                    <a:pt x="92" y="113"/>
                    <a:pt x="92" y="100"/>
                  </a:cubicBezTo>
                  <a:cubicBezTo>
                    <a:pt x="92" y="87"/>
                    <a:pt x="81" y="76"/>
                    <a:pt x="68" y="76"/>
                  </a:cubicBezTo>
                  <a:moveTo>
                    <a:pt x="128" y="76"/>
                  </a:moveTo>
                  <a:cubicBezTo>
                    <a:pt x="115" y="76"/>
                    <a:pt x="104" y="87"/>
                    <a:pt x="104" y="100"/>
                  </a:cubicBezTo>
                  <a:cubicBezTo>
                    <a:pt x="104" y="113"/>
                    <a:pt x="115" y="124"/>
                    <a:pt x="128" y="124"/>
                  </a:cubicBezTo>
                  <a:cubicBezTo>
                    <a:pt x="141" y="124"/>
                    <a:pt x="152" y="113"/>
                    <a:pt x="152" y="100"/>
                  </a:cubicBezTo>
                  <a:cubicBezTo>
                    <a:pt x="152" y="87"/>
                    <a:pt x="141" y="76"/>
                    <a:pt x="128" y="76"/>
                  </a:cubicBezTo>
                  <a:moveTo>
                    <a:pt x="188" y="76"/>
                  </a:moveTo>
                  <a:cubicBezTo>
                    <a:pt x="175" y="76"/>
                    <a:pt x="164" y="87"/>
                    <a:pt x="164" y="100"/>
                  </a:cubicBezTo>
                  <a:cubicBezTo>
                    <a:pt x="164" y="113"/>
                    <a:pt x="175" y="124"/>
                    <a:pt x="188" y="124"/>
                  </a:cubicBezTo>
                  <a:cubicBezTo>
                    <a:pt x="201" y="124"/>
                    <a:pt x="212" y="113"/>
                    <a:pt x="212" y="100"/>
                  </a:cubicBezTo>
                  <a:cubicBezTo>
                    <a:pt x="212" y="87"/>
                    <a:pt x="201" y="76"/>
                    <a:pt x="188" y="76"/>
                  </a:cubicBezTo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78" name="Google Shape;478;p25"/>
          <p:cNvGrpSpPr/>
          <p:nvPr/>
        </p:nvGrpSpPr>
        <p:grpSpPr>
          <a:xfrm>
            <a:off x="6213032" y="1743816"/>
            <a:ext cx="2507160" cy="1910984"/>
            <a:chOff x="4556606" y="1462407"/>
            <a:chExt cx="1880370" cy="1433238"/>
          </a:xfrm>
        </p:grpSpPr>
        <p:sp>
          <p:nvSpPr>
            <p:cNvPr id="479" name="Google Shape;479;p25"/>
            <p:cNvSpPr/>
            <p:nvPr/>
          </p:nvSpPr>
          <p:spPr>
            <a:xfrm>
              <a:off x="5628300" y="1531006"/>
              <a:ext cx="808676" cy="1364639"/>
            </a:xfrm>
            <a:prstGeom prst="chevron">
              <a:avLst>
                <a:gd fmla="val 50000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5758533" y="1960614"/>
              <a:ext cx="505422" cy="505422"/>
            </a:xfrm>
            <a:prstGeom prst="ellipse">
              <a:avLst/>
            </a:pr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22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734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1" name="Google Shape;481;p25"/>
            <p:cNvSpPr txBox="1"/>
            <p:nvPr/>
          </p:nvSpPr>
          <p:spPr>
            <a:xfrm>
              <a:off x="4603378" y="1462407"/>
              <a:ext cx="1035620" cy="26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1" sz="1865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2" name="Google Shape;482;p25"/>
            <p:cNvSpPr txBox="1"/>
            <p:nvPr/>
          </p:nvSpPr>
          <p:spPr>
            <a:xfrm>
              <a:off x="4556606" y="1689931"/>
              <a:ext cx="1159724" cy="744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just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orbel"/>
                  <a:ea typeface="Corbel"/>
                  <a:cs typeface="Corbel"/>
                  <a:sym typeface="Corbel"/>
                </a:rPr>
                <a:t>Go ahead and replace it with your own text.</a:t>
              </a:r>
              <a:endParaRPr sz="1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5885385" y="2087921"/>
              <a:ext cx="257653" cy="245384"/>
            </a:xfrm>
            <a:custGeom>
              <a:rect b="b" l="l" r="r" t="t"/>
              <a:pathLst>
                <a:path extrusionOk="0" h="244" w="256">
                  <a:moveTo>
                    <a:pt x="251" y="106"/>
                  </a:moveTo>
                  <a:cubicBezTo>
                    <a:pt x="251" y="106"/>
                    <a:pt x="251" y="106"/>
                    <a:pt x="251" y="106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211" y="228"/>
                    <a:pt x="211" y="228"/>
                    <a:pt x="211" y="228"/>
                  </a:cubicBezTo>
                  <a:cubicBezTo>
                    <a:pt x="212" y="229"/>
                    <a:pt x="212" y="231"/>
                    <a:pt x="212" y="232"/>
                  </a:cubicBezTo>
                  <a:cubicBezTo>
                    <a:pt x="212" y="239"/>
                    <a:pt x="207" y="244"/>
                    <a:pt x="200" y="244"/>
                  </a:cubicBezTo>
                  <a:cubicBezTo>
                    <a:pt x="197" y="244"/>
                    <a:pt x="195" y="243"/>
                    <a:pt x="193" y="242"/>
                  </a:cubicBezTo>
                  <a:cubicBezTo>
                    <a:pt x="193" y="242"/>
                    <a:pt x="193" y="242"/>
                    <a:pt x="193" y="242"/>
                  </a:cubicBezTo>
                  <a:cubicBezTo>
                    <a:pt x="128" y="195"/>
                    <a:pt x="128" y="195"/>
                    <a:pt x="128" y="195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3" y="242"/>
                    <a:pt x="63" y="242"/>
                    <a:pt x="63" y="242"/>
                  </a:cubicBezTo>
                  <a:cubicBezTo>
                    <a:pt x="61" y="243"/>
                    <a:pt x="59" y="244"/>
                    <a:pt x="56" y="244"/>
                  </a:cubicBezTo>
                  <a:cubicBezTo>
                    <a:pt x="49" y="244"/>
                    <a:pt x="44" y="239"/>
                    <a:pt x="44" y="232"/>
                  </a:cubicBezTo>
                  <a:cubicBezTo>
                    <a:pt x="44" y="231"/>
                    <a:pt x="44" y="229"/>
                    <a:pt x="45" y="22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2" y="104"/>
                    <a:pt x="0" y="100"/>
                    <a:pt x="0" y="96"/>
                  </a:cubicBezTo>
                  <a:cubicBezTo>
                    <a:pt x="0" y="89"/>
                    <a:pt x="5" y="84"/>
                    <a:pt x="12" y="84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4"/>
                    <a:pt x="123" y="0"/>
                    <a:pt x="128" y="0"/>
                  </a:cubicBezTo>
                  <a:cubicBezTo>
                    <a:pt x="133" y="0"/>
                    <a:pt x="138" y="4"/>
                    <a:pt x="139" y="8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51" y="84"/>
                    <a:pt x="256" y="89"/>
                    <a:pt x="256" y="96"/>
                  </a:cubicBezTo>
                  <a:cubicBezTo>
                    <a:pt x="256" y="100"/>
                    <a:pt x="254" y="104"/>
                    <a:pt x="251" y="106"/>
                  </a:cubicBezTo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484" name="Google Shape;484;p25"/>
          <p:cNvGrpSpPr/>
          <p:nvPr/>
        </p:nvGrpSpPr>
        <p:grpSpPr>
          <a:xfrm>
            <a:off x="8855764" y="1743816"/>
            <a:ext cx="2521423" cy="1910984"/>
            <a:chOff x="6428566" y="1462407"/>
            <a:chExt cx="1891067" cy="1433238"/>
          </a:xfrm>
        </p:grpSpPr>
        <p:sp>
          <p:nvSpPr>
            <p:cNvPr id="485" name="Google Shape;485;p25"/>
            <p:cNvSpPr/>
            <p:nvPr/>
          </p:nvSpPr>
          <p:spPr>
            <a:xfrm>
              <a:off x="7510957" y="1531006"/>
              <a:ext cx="808676" cy="1364639"/>
            </a:xfrm>
            <a:prstGeom prst="chevron">
              <a:avLst>
                <a:gd fmla="val 50000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7641190" y="1960614"/>
              <a:ext cx="505422" cy="505422"/>
            </a:xfrm>
            <a:prstGeom prst="ellipse">
              <a:avLst/>
            </a:prstGeom>
            <a:gradFill>
              <a:gsLst>
                <a:gs pos="0">
                  <a:srgbClr val="D9D9DA"/>
                </a:gs>
                <a:gs pos="100000">
                  <a:srgbClr val="FFFFFF"/>
                </a:gs>
              </a:gsLst>
              <a:lin ang="2700000" scaled="0"/>
            </a:gradFill>
            <a:ln cap="flat" cmpd="sng" w="222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734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6475337" y="1462407"/>
              <a:ext cx="1035620" cy="267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TITLE HERE</a:t>
              </a:r>
              <a:endParaRPr b="1" sz="1865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8" name="Google Shape;488;p25"/>
            <p:cNvSpPr txBox="1"/>
            <p:nvPr/>
          </p:nvSpPr>
          <p:spPr>
            <a:xfrm>
              <a:off x="6428566" y="1689931"/>
              <a:ext cx="1159724" cy="7444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just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3F3F3F"/>
                  </a:solidFill>
                  <a:latin typeface="Corbel"/>
                  <a:ea typeface="Corbel"/>
                  <a:cs typeface="Corbel"/>
                  <a:sym typeface="Corbel"/>
                </a:rPr>
                <a:t>Go ahead and replace it with your own text.</a:t>
              </a:r>
              <a:endParaRPr sz="1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7766344" y="2098295"/>
              <a:ext cx="255608" cy="233114"/>
            </a:xfrm>
            <a:custGeom>
              <a:rect b="b" l="l" r="r" t="t"/>
              <a:pathLst>
                <a:path extrusionOk="0" h="232" w="256">
                  <a:moveTo>
                    <a:pt x="244" y="232"/>
                  </a:moveTo>
                  <a:cubicBezTo>
                    <a:pt x="224" y="232"/>
                    <a:pt x="224" y="232"/>
                    <a:pt x="224" y="232"/>
                  </a:cubicBezTo>
                  <a:cubicBezTo>
                    <a:pt x="224" y="136"/>
                    <a:pt x="224" y="136"/>
                    <a:pt x="224" y="136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51" y="60"/>
                    <a:pt x="256" y="65"/>
                    <a:pt x="256" y="72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96"/>
                    <a:pt x="256" y="196"/>
                    <a:pt x="256" y="196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56" y="227"/>
                    <a:pt x="251" y="232"/>
                    <a:pt x="244" y="232"/>
                  </a:cubicBezTo>
                  <a:moveTo>
                    <a:pt x="44" y="232"/>
                  </a:moveTo>
                  <a:cubicBezTo>
                    <a:pt x="44" y="136"/>
                    <a:pt x="44" y="136"/>
                    <a:pt x="44" y="136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27"/>
                    <a:pt x="95" y="0"/>
                    <a:pt x="128" y="0"/>
                  </a:cubicBezTo>
                  <a:cubicBezTo>
                    <a:pt x="161" y="0"/>
                    <a:pt x="188" y="27"/>
                    <a:pt x="188" y="60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12" y="232"/>
                    <a:pt x="212" y="232"/>
                    <a:pt x="212" y="232"/>
                  </a:cubicBezTo>
                  <a:lnTo>
                    <a:pt x="44" y="232"/>
                  </a:lnTo>
                  <a:close/>
                  <a:moveTo>
                    <a:pt x="128" y="24"/>
                  </a:moveTo>
                  <a:cubicBezTo>
                    <a:pt x="108" y="24"/>
                    <a:pt x="92" y="40"/>
                    <a:pt x="92" y="60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64" y="40"/>
                    <a:pt x="148" y="24"/>
                    <a:pt x="128" y="24"/>
                  </a:cubicBezTo>
                  <a:moveTo>
                    <a:pt x="0" y="220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5" y="60"/>
                    <a:pt x="1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232"/>
                    <a:pt x="32" y="232"/>
                    <a:pt x="32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5" y="232"/>
                    <a:pt x="0" y="227"/>
                    <a:pt x="0" y="220"/>
                  </a:cubicBezTo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90" name="Google Shape;490;p25"/>
          <p:cNvSpPr/>
          <p:nvPr/>
        </p:nvSpPr>
        <p:spPr>
          <a:xfrm>
            <a:off x="1392078" y="4100940"/>
            <a:ext cx="2481581" cy="50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2135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1392078" y="4574212"/>
            <a:ext cx="9505056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80"/>
              <a:buFont typeface="Noto Sans Symbols"/>
              <a:buChar char="■"/>
            </a:pPr>
            <a:r>
              <a:rPr lang="tr-TR" sz="1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 complex idea can be conveyed with just a single still image, namely making it possible to absorb large amounts of data quickly.</a:t>
            </a:r>
            <a:endParaRPr sz="16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71450" lvl="0" marL="171450" marR="0" rtl="0" algn="just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80"/>
              <a:buFont typeface="Noto Sans Symbols"/>
              <a:buChar char="■"/>
            </a:pPr>
            <a:r>
              <a:rPr lang="tr-TR" sz="16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 complex idea can be conveyed with just a single still image, namely making it possible to absorb large amounts of data quickly.</a:t>
            </a:r>
            <a:endParaRPr sz="16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4a7c2a4a1e02981e66bd7b542caef0e" id="496" name="Google Shape;4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28575" y="-16510"/>
            <a:ext cx="12220575" cy="6876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26"/>
          <p:cNvGrpSpPr/>
          <p:nvPr/>
        </p:nvGrpSpPr>
        <p:grpSpPr>
          <a:xfrm>
            <a:off x="5939534" y="4899162"/>
            <a:ext cx="314131" cy="538908"/>
            <a:chOff x="4454201" y="4078232"/>
            <a:chExt cx="235598" cy="404181"/>
          </a:xfrm>
        </p:grpSpPr>
        <p:sp>
          <p:nvSpPr>
            <p:cNvPr id="498" name="Google Shape;498;p26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01" name="Google Shape;501;p26"/>
          <p:cNvSpPr/>
          <p:nvPr/>
        </p:nvSpPr>
        <p:spPr>
          <a:xfrm>
            <a:off x="4632290" y="3938905"/>
            <a:ext cx="2927350" cy="897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AUTUMN</a:t>
            </a:r>
            <a:endParaRPr b="1" sz="2665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CLICK HERE TO ADD YOUR TITLE</a:t>
            </a:r>
            <a:endParaRPr sz="14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371eefc95f10772184ac9c855b40b0a" id="502" name="Google Shape;50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0225" y="1509395"/>
            <a:ext cx="3510915" cy="263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7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8" name="Google Shape;508;p27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509" name="Google Shape;5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27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1" name="Google Shape;511;p27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2" name="Google Shape;512;p27"/>
          <p:cNvSpPr/>
          <p:nvPr/>
        </p:nvSpPr>
        <p:spPr>
          <a:xfrm>
            <a:off x="6052462" y="1412776"/>
            <a:ext cx="4883150" cy="233278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3" name="Google Shape;513;p27"/>
          <p:cNvSpPr/>
          <p:nvPr/>
        </p:nvSpPr>
        <p:spPr>
          <a:xfrm>
            <a:off x="1175662" y="1412776"/>
            <a:ext cx="4876800" cy="233680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4" name="Google Shape;514;p27"/>
          <p:cNvSpPr/>
          <p:nvPr/>
        </p:nvSpPr>
        <p:spPr>
          <a:xfrm>
            <a:off x="1821906" y="3925261"/>
            <a:ext cx="956733" cy="960967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5" name="Google Shape;515;p27"/>
          <p:cNvSpPr/>
          <p:nvPr/>
        </p:nvSpPr>
        <p:spPr>
          <a:xfrm>
            <a:off x="4345565" y="3925261"/>
            <a:ext cx="956733" cy="960967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6" name="Google Shape;516;p27"/>
          <p:cNvSpPr/>
          <p:nvPr/>
        </p:nvSpPr>
        <p:spPr>
          <a:xfrm>
            <a:off x="6750060" y="3925261"/>
            <a:ext cx="954617" cy="960967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7" name="Google Shape;517;p27"/>
          <p:cNvSpPr/>
          <p:nvPr/>
        </p:nvSpPr>
        <p:spPr>
          <a:xfrm>
            <a:off x="9246978" y="3925261"/>
            <a:ext cx="954617" cy="960967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18" name="Google Shape;518;p27"/>
          <p:cNvGrpSpPr/>
          <p:nvPr/>
        </p:nvGrpSpPr>
        <p:grpSpPr>
          <a:xfrm>
            <a:off x="2046141" y="4133205"/>
            <a:ext cx="535763" cy="539089"/>
            <a:chOff x="7971783" y="2080670"/>
            <a:chExt cx="401822" cy="404317"/>
          </a:xfrm>
        </p:grpSpPr>
        <p:sp>
          <p:nvSpPr>
            <p:cNvPr id="519" name="Google Shape;519;p27"/>
            <p:cNvSpPr/>
            <p:nvPr/>
          </p:nvSpPr>
          <p:spPr>
            <a:xfrm>
              <a:off x="7971783" y="2080670"/>
              <a:ext cx="401822" cy="404317"/>
            </a:xfrm>
            <a:custGeom>
              <a:rect b="b" l="l" r="r" t="t"/>
              <a:pathLst>
                <a:path extrusionOk="0" h="121" w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8079103" y="2178006"/>
              <a:ext cx="139764" cy="199662"/>
            </a:xfrm>
            <a:custGeom>
              <a:rect b="b" l="l" r="r" t="t"/>
              <a:pathLst>
                <a:path extrusionOk="0" h="60" w="42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521" name="Google Shape;521;p27"/>
          <p:cNvGrpSpPr/>
          <p:nvPr/>
        </p:nvGrpSpPr>
        <p:grpSpPr>
          <a:xfrm>
            <a:off x="4608843" y="4191440"/>
            <a:ext cx="519123" cy="452568"/>
            <a:chOff x="7540014" y="4306907"/>
            <a:chExt cx="389342" cy="339426"/>
          </a:xfrm>
        </p:grpSpPr>
        <p:sp>
          <p:nvSpPr>
            <p:cNvPr id="522" name="Google Shape;522;p27"/>
            <p:cNvSpPr/>
            <p:nvPr/>
          </p:nvSpPr>
          <p:spPr>
            <a:xfrm>
              <a:off x="7799575" y="4409234"/>
              <a:ext cx="102328" cy="102328"/>
            </a:xfrm>
            <a:custGeom>
              <a:rect b="b" l="l" r="r" t="t"/>
              <a:pathLst>
                <a:path extrusionOk="0" h="41" w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7777112" y="4381780"/>
              <a:ext cx="109814" cy="114806"/>
            </a:xfrm>
            <a:custGeom>
              <a:rect b="b" l="l" r="r" t="t"/>
              <a:pathLst>
                <a:path extrusionOk="0" h="46" w="44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7757146" y="4366805"/>
              <a:ext cx="104823" cy="104823"/>
            </a:xfrm>
            <a:custGeom>
              <a:rect b="b" l="l" r="r" t="t"/>
              <a:pathLst>
                <a:path extrusionOk="0" h="42" w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7729693" y="4469133"/>
              <a:ext cx="69882" cy="69882"/>
            </a:xfrm>
            <a:custGeom>
              <a:rect b="b" l="l" r="r" t="t"/>
              <a:pathLst>
                <a:path extrusionOk="0" h="28" w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7712222" y="4526535"/>
              <a:ext cx="34941" cy="32446"/>
            </a:xfrm>
            <a:custGeom>
              <a:rect b="b" l="l" r="r" t="t"/>
              <a:pathLst>
                <a:path extrusionOk="0" h="13" w="14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7859474" y="4341848"/>
              <a:ext cx="69882" cy="69882"/>
            </a:xfrm>
            <a:custGeom>
              <a:rect b="b" l="l" r="r" t="t"/>
              <a:pathLst>
                <a:path extrusionOk="0" h="28" w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7540014" y="4306907"/>
              <a:ext cx="279527" cy="339426"/>
            </a:xfrm>
            <a:custGeom>
              <a:rect b="b" l="l" r="r" t="t"/>
              <a:pathLst>
                <a:path extrusionOk="0" h="136" w="112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7589930" y="4421713"/>
              <a:ext cx="109814" cy="174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7589930" y="4461645"/>
              <a:ext cx="109814" cy="174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7589930" y="4506569"/>
              <a:ext cx="109814" cy="149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7589930" y="4548998"/>
              <a:ext cx="109814" cy="174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533" name="Google Shape;533;p27"/>
          <p:cNvGrpSpPr/>
          <p:nvPr/>
        </p:nvGrpSpPr>
        <p:grpSpPr>
          <a:xfrm>
            <a:off x="9470187" y="4145449"/>
            <a:ext cx="505812" cy="502485"/>
            <a:chOff x="6853673" y="3715407"/>
            <a:chExt cx="379359" cy="376864"/>
          </a:xfrm>
        </p:grpSpPr>
        <p:sp>
          <p:nvSpPr>
            <p:cNvPr id="534" name="Google Shape;534;p27"/>
            <p:cNvSpPr/>
            <p:nvPr/>
          </p:nvSpPr>
          <p:spPr>
            <a:xfrm>
              <a:off x="6853673" y="3715407"/>
              <a:ext cx="379359" cy="376864"/>
            </a:xfrm>
            <a:custGeom>
              <a:rect b="b" l="l" r="r" t="t"/>
              <a:pathLst>
                <a:path extrusionOk="0" h="114" w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6998429" y="3987447"/>
              <a:ext cx="22463" cy="424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7033370" y="3987447"/>
              <a:ext cx="19966" cy="424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7068311" y="3987447"/>
              <a:ext cx="19966" cy="424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6970976" y="3822725"/>
              <a:ext cx="82362" cy="84857"/>
            </a:xfrm>
            <a:custGeom>
              <a:rect b="b" l="l" r="r" t="t"/>
              <a:pathLst>
                <a:path extrusionOk="0" h="25" w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6921060" y="3987447"/>
              <a:ext cx="22463" cy="19966"/>
            </a:xfrm>
            <a:custGeom>
              <a:rect b="b" l="l" r="r" t="t"/>
              <a:pathLst>
                <a:path extrusionOk="0" h="8" w="9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901094" y="3942523"/>
              <a:ext cx="27454" cy="14975"/>
            </a:xfrm>
            <a:custGeom>
              <a:rect b="b" l="l" r="r" t="t"/>
              <a:pathLst>
                <a:path extrusionOk="0" h="6" w="11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6933538" y="3790281"/>
              <a:ext cx="19966" cy="22463"/>
            </a:xfrm>
            <a:custGeom>
              <a:rect b="b" l="l" r="r" t="t"/>
              <a:pathLst>
                <a:path extrusionOk="0" h="9" w="8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6903589" y="3840196"/>
              <a:ext cx="27454" cy="12480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7040858" y="3750348"/>
              <a:ext cx="7488" cy="224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6973471" y="3760331"/>
              <a:ext cx="17471" cy="22463"/>
            </a:xfrm>
            <a:custGeom>
              <a:rect b="b" l="l" r="r" t="t"/>
              <a:pathLst>
                <a:path extrusionOk="0" h="9" w="7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7088277" y="3760331"/>
              <a:ext cx="12480" cy="27454"/>
            </a:xfrm>
            <a:custGeom>
              <a:rect b="b" l="l" r="r" t="t"/>
              <a:pathLst>
                <a:path extrusionOk="0" h="11" w="5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7130706" y="3987447"/>
              <a:ext cx="22463" cy="19966"/>
            </a:xfrm>
            <a:custGeom>
              <a:rect b="b" l="l" r="r" t="t"/>
              <a:pathLst>
                <a:path extrusionOk="0" h="8" w="9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7158159" y="3942523"/>
              <a:ext cx="24958" cy="14975"/>
            </a:xfrm>
            <a:custGeom>
              <a:rect b="b" l="l" r="r" t="t"/>
              <a:pathLst>
                <a:path extrusionOk="0" h="6" w="10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7128209" y="3790281"/>
              <a:ext cx="22463" cy="22463"/>
            </a:xfrm>
            <a:custGeom>
              <a:rect b="b" l="l" r="r" t="t"/>
              <a:pathLst>
                <a:path extrusionOk="0" h="9" w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7153167" y="3840196"/>
              <a:ext cx="27454" cy="12480"/>
            </a:xfrm>
            <a:custGeom>
              <a:rect b="b" l="l" r="r" t="t"/>
              <a:pathLst>
                <a:path extrusionOk="0" h="5" w="11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6893606" y="3890112"/>
              <a:ext cx="24958" cy="74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7170638" y="3892607"/>
              <a:ext cx="27454" cy="74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552" name="Google Shape;552;p27"/>
          <p:cNvGrpSpPr/>
          <p:nvPr/>
        </p:nvGrpSpPr>
        <p:grpSpPr>
          <a:xfrm>
            <a:off x="7032948" y="4193772"/>
            <a:ext cx="399325" cy="519123"/>
            <a:chOff x="6421904" y="4798576"/>
            <a:chExt cx="299494" cy="389342"/>
          </a:xfrm>
        </p:grpSpPr>
        <p:sp>
          <p:nvSpPr>
            <p:cNvPr id="553" name="Google Shape;553;p27"/>
            <p:cNvSpPr/>
            <p:nvPr/>
          </p:nvSpPr>
          <p:spPr>
            <a:xfrm>
              <a:off x="6421904" y="4910886"/>
              <a:ext cx="299494" cy="277032"/>
            </a:xfrm>
            <a:custGeom>
              <a:rect b="b" l="l" r="r" t="t"/>
              <a:pathLst>
                <a:path extrusionOk="0" h="83" w="90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6421904" y="4798576"/>
              <a:ext cx="299494" cy="94840"/>
            </a:xfrm>
            <a:custGeom>
              <a:rect b="b" l="l" r="r" t="t"/>
              <a:pathLst>
                <a:path extrusionOk="0" h="29" w="90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4124800" y="1794897"/>
            <a:ext cx="1592084" cy="430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 b="1" sz="2200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6" name="Google Shape;556;p27"/>
          <p:cNvSpPr/>
          <p:nvPr/>
        </p:nvSpPr>
        <p:spPr>
          <a:xfrm>
            <a:off x="1520790" y="2247455"/>
            <a:ext cx="4196094" cy="867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F2F2F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7" name="Google Shape;557;p27"/>
          <p:cNvSpPr/>
          <p:nvPr/>
        </p:nvSpPr>
        <p:spPr>
          <a:xfrm>
            <a:off x="1524389" y="4999967"/>
            <a:ext cx="1551767" cy="369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8" name="Google Shape;558;p27"/>
          <p:cNvSpPr/>
          <p:nvPr/>
        </p:nvSpPr>
        <p:spPr>
          <a:xfrm>
            <a:off x="1314578" y="5420351"/>
            <a:ext cx="1971389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9" name="Google Shape;559;p27"/>
          <p:cNvSpPr/>
          <p:nvPr/>
        </p:nvSpPr>
        <p:spPr>
          <a:xfrm>
            <a:off x="4046990" y="4999967"/>
            <a:ext cx="1551767" cy="369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0" name="Google Shape;560;p27"/>
          <p:cNvSpPr/>
          <p:nvPr/>
        </p:nvSpPr>
        <p:spPr>
          <a:xfrm>
            <a:off x="3837179" y="5420351"/>
            <a:ext cx="1971389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1" name="Google Shape;561;p27"/>
          <p:cNvSpPr/>
          <p:nvPr/>
        </p:nvSpPr>
        <p:spPr>
          <a:xfrm>
            <a:off x="8948403" y="4999967"/>
            <a:ext cx="1551767" cy="369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2" name="Google Shape;562;p27"/>
          <p:cNvSpPr/>
          <p:nvPr/>
        </p:nvSpPr>
        <p:spPr>
          <a:xfrm>
            <a:off x="8738592" y="5420351"/>
            <a:ext cx="1971389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3" name="Google Shape;563;p27"/>
          <p:cNvSpPr/>
          <p:nvPr/>
        </p:nvSpPr>
        <p:spPr>
          <a:xfrm>
            <a:off x="6450427" y="4999967"/>
            <a:ext cx="1551767" cy="369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4" name="Google Shape;564;p27"/>
          <p:cNvSpPr/>
          <p:nvPr/>
        </p:nvSpPr>
        <p:spPr>
          <a:xfrm>
            <a:off x="6240616" y="5420351"/>
            <a:ext cx="1971389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8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0" name="Google Shape;570;p28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571" name="Google Shape;5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8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3" name="Google Shape;573;p28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574" name="Google Shape;574;p28"/>
          <p:cNvGrpSpPr/>
          <p:nvPr/>
        </p:nvGrpSpPr>
        <p:grpSpPr>
          <a:xfrm>
            <a:off x="5177429" y="1127154"/>
            <a:ext cx="1123045" cy="1302732"/>
            <a:chOff x="5301680" y="1577352"/>
            <a:chExt cx="1123045" cy="1302732"/>
          </a:xfrm>
        </p:grpSpPr>
        <p:sp>
          <p:nvSpPr>
            <p:cNvPr id="575" name="Google Shape;575;p28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5635344" y="2000361"/>
              <a:ext cx="455715" cy="455715"/>
            </a:xfrm>
            <a:custGeom>
              <a:rect b="b" l="l" r="r" t="t"/>
              <a:pathLst>
                <a:path extrusionOk="0" h="2209801" w="2208213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577" name="Google Shape;577;p28"/>
          <p:cNvGrpSpPr/>
          <p:nvPr/>
        </p:nvGrpSpPr>
        <p:grpSpPr>
          <a:xfrm>
            <a:off x="5777845" y="2199988"/>
            <a:ext cx="1123045" cy="1302732"/>
            <a:chOff x="5902097" y="2650185"/>
            <a:chExt cx="1123045" cy="1302732"/>
          </a:xfrm>
        </p:grpSpPr>
        <p:sp>
          <p:nvSpPr>
            <p:cNvPr id="578" name="Google Shape;578;p28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6218596" y="3069394"/>
              <a:ext cx="490046" cy="460643"/>
            </a:xfrm>
            <a:custGeom>
              <a:rect b="b" l="l" r="r" t="t"/>
              <a:pathLst>
                <a:path extrusionOk="0" h="1873250" w="199390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580" name="Google Shape;580;p28"/>
          <p:cNvGrpSpPr/>
          <p:nvPr/>
        </p:nvGrpSpPr>
        <p:grpSpPr>
          <a:xfrm>
            <a:off x="5177429" y="3273819"/>
            <a:ext cx="1123045" cy="1302732"/>
            <a:chOff x="5301680" y="3724016"/>
            <a:chExt cx="1123045" cy="1302732"/>
          </a:xfrm>
        </p:grpSpPr>
        <p:sp>
          <p:nvSpPr>
            <p:cNvPr id="581" name="Google Shape;581;p28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5622788" y="4143426"/>
              <a:ext cx="480825" cy="453578"/>
            </a:xfrm>
            <a:custGeom>
              <a:rect b="b" l="l" r="r" t="t"/>
              <a:pathLst>
                <a:path extrusionOk="0" h="2789237" w="2959101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cxnSp>
        <p:nvCxnSpPr>
          <p:cNvPr id="583" name="Google Shape;583;p28"/>
          <p:cNvCxnSpPr/>
          <p:nvPr/>
        </p:nvCxnSpPr>
        <p:spPr>
          <a:xfrm>
            <a:off x="1622705" y="1778021"/>
            <a:ext cx="3311090" cy="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584" name="Google Shape;584;p28"/>
          <p:cNvGrpSpPr/>
          <p:nvPr/>
        </p:nvGrpSpPr>
        <p:grpSpPr>
          <a:xfrm>
            <a:off x="6442862" y="1343179"/>
            <a:ext cx="4100531" cy="986747"/>
            <a:chOff x="6567113" y="1793376"/>
            <a:chExt cx="4100531" cy="986747"/>
          </a:xfrm>
        </p:grpSpPr>
        <p:sp>
          <p:nvSpPr>
            <p:cNvPr id="585" name="Google Shape;585;p28"/>
            <p:cNvSpPr txBox="1"/>
            <p:nvPr/>
          </p:nvSpPr>
          <p:spPr>
            <a:xfrm>
              <a:off x="6567113" y="1810921"/>
              <a:ext cx="916058" cy="82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01</a:t>
              </a:r>
              <a:endParaRPr/>
            </a:p>
          </p:txBody>
        </p:sp>
        <p:grpSp>
          <p:nvGrpSpPr>
            <p:cNvPr id="586" name="Google Shape;586;p28"/>
            <p:cNvGrpSpPr/>
            <p:nvPr/>
          </p:nvGrpSpPr>
          <p:grpSpPr>
            <a:xfrm>
              <a:off x="7395055" y="1793376"/>
              <a:ext cx="3272589" cy="986747"/>
              <a:chOff x="6968290" y="1689104"/>
              <a:chExt cx="3272589" cy="986747"/>
            </a:xfrm>
          </p:grpSpPr>
          <p:sp>
            <p:nvSpPr>
              <p:cNvPr id="587" name="Google Shape;587;p28"/>
              <p:cNvSpPr txBox="1"/>
              <p:nvPr/>
            </p:nvSpPr>
            <p:spPr>
              <a:xfrm>
                <a:off x="6968290" y="1689104"/>
                <a:ext cx="232931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620413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b="1" sz="2000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88" name="Google Shape;588;p28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222A35"/>
                    </a:solidFill>
                    <a:latin typeface="Corbel"/>
                    <a:ea typeface="Corbel"/>
                    <a:cs typeface="Corbel"/>
                    <a:sym typeface="Corbel"/>
                  </a:rPr>
                  <a:t>A complex idea can be conveyed with just a single still image, namely making it possible to absorb large amounts of data quickly.</a:t>
                </a:r>
                <a:endParaRPr sz="12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cxnSp>
        <p:nvCxnSpPr>
          <p:cNvPr id="589" name="Google Shape;589;p28"/>
          <p:cNvCxnSpPr/>
          <p:nvPr/>
        </p:nvCxnSpPr>
        <p:spPr>
          <a:xfrm>
            <a:off x="7145678" y="2833444"/>
            <a:ext cx="3311090" cy="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590" name="Google Shape;590;p28"/>
          <p:cNvGrpSpPr/>
          <p:nvPr/>
        </p:nvGrpSpPr>
        <p:grpSpPr>
          <a:xfrm>
            <a:off x="1400106" y="2372777"/>
            <a:ext cx="4188647" cy="1014370"/>
            <a:chOff x="1524357" y="2822974"/>
            <a:chExt cx="4188647" cy="1014370"/>
          </a:xfrm>
        </p:grpSpPr>
        <p:sp>
          <p:nvSpPr>
            <p:cNvPr id="591" name="Google Shape;591;p28"/>
            <p:cNvSpPr txBox="1"/>
            <p:nvPr/>
          </p:nvSpPr>
          <p:spPr>
            <a:xfrm>
              <a:off x="4796946" y="2868142"/>
              <a:ext cx="916058" cy="82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02</a:t>
              </a:r>
              <a:endParaRPr/>
            </a:p>
          </p:txBody>
        </p:sp>
        <p:grpSp>
          <p:nvGrpSpPr>
            <p:cNvPr id="592" name="Google Shape;592;p28"/>
            <p:cNvGrpSpPr/>
            <p:nvPr/>
          </p:nvGrpSpPr>
          <p:grpSpPr>
            <a:xfrm>
              <a:off x="1524357" y="2822974"/>
              <a:ext cx="3272589" cy="1014370"/>
              <a:chOff x="6968290" y="1661481"/>
              <a:chExt cx="3272589" cy="1014370"/>
            </a:xfrm>
          </p:grpSpPr>
          <p:sp>
            <p:nvSpPr>
              <p:cNvPr id="593" name="Google Shape;593;p28"/>
              <p:cNvSpPr txBox="1"/>
              <p:nvPr/>
            </p:nvSpPr>
            <p:spPr>
              <a:xfrm>
                <a:off x="7911566" y="1661481"/>
                <a:ext cx="232931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620413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b="1" sz="2000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594" name="Google Shape;594;p28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222A35"/>
                    </a:solidFill>
                    <a:latin typeface="Corbel"/>
                    <a:ea typeface="Corbel"/>
                    <a:cs typeface="Corbel"/>
                    <a:sym typeface="Corbel"/>
                  </a:rPr>
                  <a:t>A complex idea can be conveyed with just a single still image, namely making it possible to absorb large amounts of data quickly.</a:t>
                </a:r>
                <a:endParaRPr sz="12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cxnSp>
        <p:nvCxnSpPr>
          <p:cNvPr id="595" name="Google Shape;595;p28"/>
          <p:cNvCxnSpPr/>
          <p:nvPr/>
        </p:nvCxnSpPr>
        <p:spPr>
          <a:xfrm>
            <a:off x="1622705" y="3920018"/>
            <a:ext cx="3311090" cy="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596" name="Google Shape;596;p28"/>
          <p:cNvGrpSpPr/>
          <p:nvPr/>
        </p:nvGrpSpPr>
        <p:grpSpPr>
          <a:xfrm>
            <a:off x="6442862" y="3463349"/>
            <a:ext cx="4100531" cy="1027594"/>
            <a:chOff x="6567113" y="3913546"/>
            <a:chExt cx="4100531" cy="1027594"/>
          </a:xfrm>
        </p:grpSpPr>
        <p:sp>
          <p:nvSpPr>
            <p:cNvPr id="597" name="Google Shape;597;p28"/>
            <p:cNvSpPr txBox="1"/>
            <p:nvPr/>
          </p:nvSpPr>
          <p:spPr>
            <a:xfrm>
              <a:off x="6567113" y="3971938"/>
              <a:ext cx="916058" cy="82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03</a:t>
              </a:r>
              <a:endParaRPr/>
            </a:p>
          </p:txBody>
        </p:sp>
        <p:grpSp>
          <p:nvGrpSpPr>
            <p:cNvPr id="598" name="Google Shape;598;p28"/>
            <p:cNvGrpSpPr/>
            <p:nvPr/>
          </p:nvGrpSpPr>
          <p:grpSpPr>
            <a:xfrm>
              <a:off x="7395055" y="3913546"/>
              <a:ext cx="3272589" cy="1027594"/>
              <a:chOff x="6968290" y="1648257"/>
              <a:chExt cx="3272589" cy="1027594"/>
            </a:xfrm>
          </p:grpSpPr>
          <p:sp>
            <p:nvSpPr>
              <p:cNvPr id="599" name="Google Shape;599;p28"/>
              <p:cNvSpPr txBox="1"/>
              <p:nvPr/>
            </p:nvSpPr>
            <p:spPr>
              <a:xfrm>
                <a:off x="6968290" y="1648257"/>
                <a:ext cx="232931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620413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b="1" sz="2000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00" name="Google Shape;600;p28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222A35"/>
                    </a:solidFill>
                    <a:latin typeface="Corbel"/>
                    <a:ea typeface="Corbel"/>
                    <a:cs typeface="Corbel"/>
                    <a:sym typeface="Corbel"/>
                  </a:rPr>
                  <a:t>A complex idea can be conveyed with just a single still image, namely making it possible to absorb large amounts of data quickly.</a:t>
                </a:r>
                <a:endParaRPr sz="12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cxnSp>
        <p:nvCxnSpPr>
          <p:cNvPr id="601" name="Google Shape;601;p28"/>
          <p:cNvCxnSpPr/>
          <p:nvPr/>
        </p:nvCxnSpPr>
        <p:spPr>
          <a:xfrm>
            <a:off x="7145678" y="4993349"/>
            <a:ext cx="3311090" cy="0"/>
          </a:xfrm>
          <a:prstGeom prst="straightConnector1">
            <a:avLst/>
          </a:prstGeom>
          <a:noFill/>
          <a:ln cap="flat" cmpd="sng" w="9525">
            <a:solidFill>
              <a:srgbClr val="222A35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602" name="Google Shape;602;p28"/>
          <p:cNvGrpSpPr/>
          <p:nvPr/>
        </p:nvGrpSpPr>
        <p:grpSpPr>
          <a:xfrm>
            <a:off x="1412781" y="4655547"/>
            <a:ext cx="4188647" cy="1002301"/>
            <a:chOff x="1524357" y="2835043"/>
            <a:chExt cx="4188647" cy="1002301"/>
          </a:xfrm>
        </p:grpSpPr>
        <p:sp>
          <p:nvSpPr>
            <p:cNvPr id="603" name="Google Shape;603;p28"/>
            <p:cNvSpPr txBox="1"/>
            <p:nvPr/>
          </p:nvSpPr>
          <p:spPr>
            <a:xfrm>
              <a:off x="4796946" y="2868142"/>
              <a:ext cx="916058" cy="82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800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04</a:t>
              </a:r>
              <a:endParaRPr/>
            </a:p>
          </p:txBody>
        </p:sp>
        <p:grpSp>
          <p:nvGrpSpPr>
            <p:cNvPr id="604" name="Google Shape;604;p28"/>
            <p:cNvGrpSpPr/>
            <p:nvPr/>
          </p:nvGrpSpPr>
          <p:grpSpPr>
            <a:xfrm>
              <a:off x="1524357" y="2835043"/>
              <a:ext cx="3272589" cy="1002301"/>
              <a:chOff x="6968290" y="1673550"/>
              <a:chExt cx="3272589" cy="1002301"/>
            </a:xfrm>
          </p:grpSpPr>
          <p:sp>
            <p:nvSpPr>
              <p:cNvPr id="605" name="Google Shape;605;p28"/>
              <p:cNvSpPr txBox="1"/>
              <p:nvPr/>
            </p:nvSpPr>
            <p:spPr>
              <a:xfrm>
                <a:off x="7911566" y="1673550"/>
                <a:ext cx="232931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620413"/>
                    </a:solidFill>
                    <a:latin typeface="Corbel"/>
                    <a:ea typeface="Corbel"/>
                    <a:cs typeface="Corbel"/>
                    <a:sym typeface="Corbel"/>
                  </a:rPr>
                  <a:t>STAGE HERE</a:t>
                </a:r>
                <a:endParaRPr b="1" sz="2000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06" name="Google Shape;606;p28"/>
              <p:cNvSpPr txBox="1"/>
              <p:nvPr/>
            </p:nvSpPr>
            <p:spPr>
              <a:xfrm>
                <a:off x="6968290" y="2029520"/>
                <a:ext cx="327258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222A35"/>
                    </a:solidFill>
                    <a:latin typeface="Corbel"/>
                    <a:ea typeface="Corbel"/>
                    <a:cs typeface="Corbel"/>
                    <a:sym typeface="Corbel"/>
                  </a:rPr>
                  <a:t>A complex idea can be conveyed with just a single still image, namely making it possible to absorb large amounts of data quickly.</a:t>
                </a:r>
                <a:endParaRPr sz="12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  <p:grpSp>
        <p:nvGrpSpPr>
          <p:cNvPr id="607" name="Google Shape;607;p28"/>
          <p:cNvGrpSpPr/>
          <p:nvPr/>
        </p:nvGrpSpPr>
        <p:grpSpPr>
          <a:xfrm>
            <a:off x="5762345" y="4347272"/>
            <a:ext cx="1123045" cy="1302732"/>
            <a:chOff x="5550607" y="4704901"/>
            <a:chExt cx="1123045" cy="1302732"/>
          </a:xfrm>
        </p:grpSpPr>
        <p:sp>
          <p:nvSpPr>
            <p:cNvPr id="608" name="Google Shape;608;p28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609" name="Google Shape;609;p28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610" name="Google Shape;610;p28"/>
              <p:cNvSpPr/>
              <p:nvPr/>
            </p:nvSpPr>
            <p:spPr>
              <a:xfrm flipH="1">
                <a:off x="3095876" y="2898027"/>
                <a:ext cx="51923" cy="52615"/>
              </a:xfrm>
              <a:custGeom>
                <a:rect b="b" l="l" r="r" t="t"/>
                <a:pathLst>
                  <a:path extrusionOk="0" h="32" w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 flipH="1">
                <a:off x="3095876" y="2479873"/>
                <a:ext cx="366231" cy="470769"/>
              </a:xfrm>
              <a:custGeom>
                <a:rect b="b" l="l" r="r" t="t"/>
                <a:pathLst>
                  <a:path extrusionOk="0" h="288" w="224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9" name="Google Shape;619;p29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620" name="Google Shape;6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9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2" name="Google Shape;622;p29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3" name="Google Shape;623;p29"/>
          <p:cNvSpPr txBox="1"/>
          <p:nvPr/>
        </p:nvSpPr>
        <p:spPr>
          <a:xfrm>
            <a:off x="851502" y="4935539"/>
            <a:ext cx="2530475" cy="584775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3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4" name="Google Shape;624;p29"/>
          <p:cNvSpPr/>
          <p:nvPr/>
        </p:nvSpPr>
        <p:spPr>
          <a:xfrm>
            <a:off x="4043964" y="1789113"/>
            <a:ext cx="504825" cy="504825"/>
          </a:xfrm>
          <a:prstGeom prst="ellipse">
            <a:avLst/>
          </a:prstGeom>
          <a:solidFill>
            <a:srgbClr val="6204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endParaRPr b="1" sz="1865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5" name="Google Shape;625;p29"/>
          <p:cNvSpPr/>
          <p:nvPr/>
        </p:nvSpPr>
        <p:spPr>
          <a:xfrm>
            <a:off x="4043964" y="2417764"/>
            <a:ext cx="504825" cy="503237"/>
          </a:xfrm>
          <a:prstGeom prst="ellipse">
            <a:avLst/>
          </a:prstGeom>
          <a:solidFill>
            <a:srgbClr val="6204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endParaRPr b="1" sz="1865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6" name="Google Shape;626;p29"/>
          <p:cNvSpPr/>
          <p:nvPr/>
        </p:nvSpPr>
        <p:spPr>
          <a:xfrm>
            <a:off x="4043964" y="3100388"/>
            <a:ext cx="504825" cy="503237"/>
          </a:xfrm>
          <a:prstGeom prst="ellipse">
            <a:avLst/>
          </a:prstGeom>
          <a:solidFill>
            <a:srgbClr val="6204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endParaRPr b="1" sz="1865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7" name="Google Shape;627;p29"/>
          <p:cNvSpPr txBox="1"/>
          <p:nvPr/>
        </p:nvSpPr>
        <p:spPr>
          <a:xfrm>
            <a:off x="4639275" y="1831976"/>
            <a:ext cx="68405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160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8" name="Google Shape;628;p29"/>
          <p:cNvSpPr txBox="1"/>
          <p:nvPr/>
        </p:nvSpPr>
        <p:spPr>
          <a:xfrm>
            <a:off x="4639275" y="2424113"/>
            <a:ext cx="68405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160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29" name="Google Shape;629;p29"/>
          <p:cNvSpPr txBox="1"/>
          <p:nvPr/>
        </p:nvSpPr>
        <p:spPr>
          <a:xfrm>
            <a:off x="4639275" y="3100389"/>
            <a:ext cx="68405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160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0" name="Google Shape;630;p29"/>
          <p:cNvSpPr/>
          <p:nvPr/>
        </p:nvSpPr>
        <p:spPr>
          <a:xfrm>
            <a:off x="4043964" y="3849688"/>
            <a:ext cx="504825" cy="504825"/>
          </a:xfrm>
          <a:prstGeom prst="ellipse">
            <a:avLst/>
          </a:prstGeom>
          <a:solidFill>
            <a:srgbClr val="6204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4</a:t>
            </a:r>
            <a:endParaRPr b="1" sz="1865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1" name="Google Shape;631;p29"/>
          <p:cNvSpPr/>
          <p:nvPr/>
        </p:nvSpPr>
        <p:spPr>
          <a:xfrm>
            <a:off x="4043964" y="4478339"/>
            <a:ext cx="504825" cy="503237"/>
          </a:xfrm>
          <a:prstGeom prst="ellipse">
            <a:avLst/>
          </a:prstGeom>
          <a:solidFill>
            <a:srgbClr val="6204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5</a:t>
            </a:r>
            <a:endParaRPr b="1" sz="1865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2" name="Google Shape;632;p29"/>
          <p:cNvSpPr/>
          <p:nvPr/>
        </p:nvSpPr>
        <p:spPr>
          <a:xfrm>
            <a:off x="4043964" y="5160964"/>
            <a:ext cx="504825" cy="503237"/>
          </a:xfrm>
          <a:prstGeom prst="ellipse">
            <a:avLst/>
          </a:prstGeom>
          <a:solidFill>
            <a:srgbClr val="62041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6</a:t>
            </a:r>
            <a:endParaRPr b="1" sz="1865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3" name="Google Shape;633;p29"/>
          <p:cNvSpPr txBox="1"/>
          <p:nvPr/>
        </p:nvSpPr>
        <p:spPr>
          <a:xfrm>
            <a:off x="4639275" y="3892551"/>
            <a:ext cx="68405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160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4" name="Google Shape;634;p29"/>
          <p:cNvSpPr txBox="1"/>
          <p:nvPr/>
        </p:nvSpPr>
        <p:spPr>
          <a:xfrm>
            <a:off x="4639275" y="4521201"/>
            <a:ext cx="68405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160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5" name="Google Shape;635;p29"/>
          <p:cNvSpPr txBox="1"/>
          <p:nvPr/>
        </p:nvSpPr>
        <p:spPr>
          <a:xfrm>
            <a:off x="4639275" y="5181601"/>
            <a:ext cx="68405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160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636" name="Google Shape;6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100" y="1574800"/>
            <a:ext cx="2348230" cy="336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0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2" name="Google Shape;642;p30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643" name="Google Shape;6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30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5" name="Google Shape;645;p30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6" name="Google Shape;646;p30"/>
          <p:cNvSpPr/>
          <p:nvPr/>
        </p:nvSpPr>
        <p:spPr>
          <a:xfrm>
            <a:off x="1527776" y="1927225"/>
            <a:ext cx="2416175" cy="2660651"/>
          </a:xfrm>
          <a:custGeom>
            <a:rect b="b" l="l" r="r" t="t"/>
            <a:pathLst>
              <a:path extrusionOk="0" h="949" w="864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7" name="Google Shape;647;p30"/>
          <p:cNvSpPr/>
          <p:nvPr/>
        </p:nvSpPr>
        <p:spPr>
          <a:xfrm>
            <a:off x="4885339" y="1927225"/>
            <a:ext cx="2416175" cy="2660651"/>
          </a:xfrm>
          <a:custGeom>
            <a:rect b="b" l="l" r="r" t="t"/>
            <a:pathLst>
              <a:path extrusionOk="0" h="949" w="864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8" name="Google Shape;648;p30"/>
          <p:cNvSpPr/>
          <p:nvPr/>
        </p:nvSpPr>
        <p:spPr>
          <a:xfrm>
            <a:off x="8241314" y="1927225"/>
            <a:ext cx="2417763" cy="2660651"/>
          </a:xfrm>
          <a:custGeom>
            <a:rect b="b" l="l" r="r" t="t"/>
            <a:pathLst>
              <a:path extrusionOk="0" h="949" w="864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49" name="Google Shape;649;p30"/>
          <p:cNvSpPr/>
          <p:nvPr/>
        </p:nvSpPr>
        <p:spPr>
          <a:xfrm>
            <a:off x="1407761" y="1921510"/>
            <a:ext cx="2416175" cy="2660651"/>
          </a:xfrm>
          <a:custGeom>
            <a:rect b="b" l="l" r="r" t="t"/>
            <a:pathLst>
              <a:path extrusionOk="0" h="949" w="864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0" name="Google Shape;650;p30"/>
          <p:cNvSpPr/>
          <p:nvPr/>
        </p:nvSpPr>
        <p:spPr>
          <a:xfrm>
            <a:off x="4765324" y="1921510"/>
            <a:ext cx="2416175" cy="2660651"/>
          </a:xfrm>
          <a:custGeom>
            <a:rect b="b" l="l" r="r" t="t"/>
            <a:pathLst>
              <a:path extrusionOk="0" h="949" w="864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1" name="Google Shape;651;p30"/>
          <p:cNvSpPr/>
          <p:nvPr/>
        </p:nvSpPr>
        <p:spPr>
          <a:xfrm>
            <a:off x="8121299" y="1921510"/>
            <a:ext cx="2417763" cy="2660651"/>
          </a:xfrm>
          <a:custGeom>
            <a:rect b="b" l="l" r="r" t="t"/>
            <a:pathLst>
              <a:path extrusionOk="0" h="949" w="864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52" name="Google Shape;652;p30"/>
          <p:cNvGrpSpPr/>
          <p:nvPr/>
        </p:nvGrpSpPr>
        <p:grpSpPr>
          <a:xfrm>
            <a:off x="1998603" y="2639196"/>
            <a:ext cx="1201547" cy="914827"/>
            <a:chOff x="1998003" y="2639195"/>
            <a:chExt cx="1201547" cy="914827"/>
          </a:xfrm>
        </p:grpSpPr>
        <p:sp>
          <p:nvSpPr>
            <p:cNvPr id="653" name="Google Shape;653;p30"/>
            <p:cNvSpPr/>
            <p:nvPr/>
          </p:nvSpPr>
          <p:spPr>
            <a:xfrm>
              <a:off x="2028794" y="3215468"/>
              <a:ext cx="11705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4" name="Google Shape;654;p30"/>
            <p:cNvSpPr txBox="1"/>
            <p:nvPr/>
          </p:nvSpPr>
          <p:spPr>
            <a:xfrm>
              <a:off x="1998003" y="2639195"/>
              <a:ext cx="12015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1,450</a:t>
              </a:r>
              <a:endParaRPr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655" name="Google Shape;655;p30"/>
          <p:cNvGrpSpPr/>
          <p:nvPr/>
        </p:nvGrpSpPr>
        <p:grpSpPr>
          <a:xfrm>
            <a:off x="5365918" y="2639196"/>
            <a:ext cx="1213666" cy="914827"/>
            <a:chOff x="1998003" y="2639195"/>
            <a:chExt cx="1213666" cy="914827"/>
          </a:xfrm>
        </p:grpSpPr>
        <p:sp>
          <p:nvSpPr>
            <p:cNvPr id="656" name="Google Shape;656;p30"/>
            <p:cNvSpPr/>
            <p:nvPr/>
          </p:nvSpPr>
          <p:spPr>
            <a:xfrm>
              <a:off x="2028794" y="3215468"/>
              <a:ext cx="11705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7" name="Google Shape;657;p30"/>
            <p:cNvSpPr txBox="1"/>
            <p:nvPr/>
          </p:nvSpPr>
          <p:spPr>
            <a:xfrm>
              <a:off x="1998003" y="2639195"/>
              <a:ext cx="121366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2,250</a:t>
              </a:r>
              <a:endParaRPr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658" name="Google Shape;658;p30"/>
          <p:cNvGrpSpPr/>
          <p:nvPr/>
        </p:nvGrpSpPr>
        <p:grpSpPr>
          <a:xfrm>
            <a:off x="8704203" y="2639196"/>
            <a:ext cx="1201304" cy="914827"/>
            <a:chOff x="1998003" y="2639195"/>
            <a:chExt cx="1201304" cy="914827"/>
          </a:xfrm>
        </p:grpSpPr>
        <p:sp>
          <p:nvSpPr>
            <p:cNvPr id="659" name="Google Shape;659;p30"/>
            <p:cNvSpPr/>
            <p:nvPr/>
          </p:nvSpPr>
          <p:spPr>
            <a:xfrm>
              <a:off x="2028794" y="3215468"/>
              <a:ext cx="11705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0" name="Google Shape;660;p30"/>
            <p:cNvSpPr txBox="1"/>
            <p:nvPr/>
          </p:nvSpPr>
          <p:spPr>
            <a:xfrm>
              <a:off x="1998003" y="2639195"/>
              <a:ext cx="11849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1,780</a:t>
              </a:r>
              <a:endParaRPr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661" name="Google Shape;661;p30"/>
          <p:cNvSpPr/>
          <p:nvPr/>
        </p:nvSpPr>
        <p:spPr>
          <a:xfrm>
            <a:off x="1848600" y="4926340"/>
            <a:ext cx="1335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2" name="Google Shape;662;p30"/>
          <p:cNvSpPr txBox="1"/>
          <p:nvPr/>
        </p:nvSpPr>
        <p:spPr>
          <a:xfrm>
            <a:off x="1585315" y="5359400"/>
            <a:ext cx="2310491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  <p:sp>
        <p:nvSpPr>
          <p:cNvPr id="663" name="Google Shape;663;p30"/>
          <p:cNvSpPr/>
          <p:nvPr/>
        </p:nvSpPr>
        <p:spPr>
          <a:xfrm>
            <a:off x="5232242" y="4926340"/>
            <a:ext cx="1335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4" name="Google Shape;664;p30"/>
          <p:cNvSpPr txBox="1"/>
          <p:nvPr/>
        </p:nvSpPr>
        <p:spPr>
          <a:xfrm>
            <a:off x="4968958" y="5359400"/>
            <a:ext cx="2310491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8599557" y="4926340"/>
            <a:ext cx="1335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6" name="Google Shape;666;p30"/>
          <p:cNvSpPr txBox="1"/>
          <p:nvPr/>
        </p:nvSpPr>
        <p:spPr>
          <a:xfrm>
            <a:off x="8336272" y="5359400"/>
            <a:ext cx="2310491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1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2" name="Google Shape;672;p31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673" name="Google Shape;67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31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5" name="Google Shape;675;p3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676" name="Google Shape;676;p31"/>
          <p:cNvCxnSpPr/>
          <p:nvPr/>
        </p:nvCxnSpPr>
        <p:spPr>
          <a:xfrm>
            <a:off x="5991165" y="3436661"/>
            <a:ext cx="2664296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677" name="Google Shape;677;p31"/>
          <p:cNvCxnSpPr/>
          <p:nvPr/>
        </p:nvCxnSpPr>
        <p:spPr>
          <a:xfrm>
            <a:off x="5487109" y="1771193"/>
            <a:ext cx="2664296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678" name="Google Shape;678;p31"/>
          <p:cNvGrpSpPr/>
          <p:nvPr/>
        </p:nvGrpSpPr>
        <p:grpSpPr>
          <a:xfrm>
            <a:off x="4551005" y="1203226"/>
            <a:ext cx="1135936" cy="1135936"/>
            <a:chOff x="1677608" y="2996952"/>
            <a:chExt cx="1395643" cy="1395643"/>
          </a:xfrm>
        </p:grpSpPr>
        <p:sp>
          <p:nvSpPr>
            <p:cNvPr id="679" name="Google Shape;679;p31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20413"/>
            </a:soli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</a:t>
              </a:r>
              <a:endParaRPr/>
            </a:p>
          </p:txBody>
        </p:sp>
      </p:grpSp>
      <p:grpSp>
        <p:nvGrpSpPr>
          <p:cNvPr id="681" name="Google Shape;681;p31"/>
          <p:cNvGrpSpPr/>
          <p:nvPr/>
        </p:nvGrpSpPr>
        <p:grpSpPr>
          <a:xfrm>
            <a:off x="4907398" y="1580008"/>
            <a:ext cx="423150" cy="390158"/>
            <a:chOff x="7339246" y="1487600"/>
            <a:chExt cx="423150" cy="390158"/>
          </a:xfrm>
        </p:grpSpPr>
        <p:sp>
          <p:nvSpPr>
            <p:cNvPr id="682" name="Google Shape;682;p31"/>
            <p:cNvSpPr/>
            <p:nvPr/>
          </p:nvSpPr>
          <p:spPr>
            <a:xfrm>
              <a:off x="7339246" y="1689008"/>
              <a:ext cx="423150" cy="188750"/>
            </a:xfrm>
            <a:custGeom>
              <a:rect b="b" l="l" r="r" t="t"/>
              <a:pathLst>
                <a:path extrusionOk="0" h="94" w="262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339246" y="1552399"/>
              <a:ext cx="423150" cy="128060"/>
            </a:xfrm>
            <a:custGeom>
              <a:rect b="b" l="l" r="r" t="t"/>
              <a:pathLst>
                <a:path extrusionOk="0" h="45" w="262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443155" y="1487600"/>
              <a:ext cx="215332" cy="79403"/>
            </a:xfrm>
            <a:custGeom>
              <a:rect b="b" l="l" r="r" t="t"/>
              <a:pathLst>
                <a:path extrusionOk="0" h="63" w="132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685" name="Google Shape;685;p31"/>
          <p:cNvSpPr/>
          <p:nvPr/>
        </p:nvSpPr>
        <p:spPr>
          <a:xfrm>
            <a:off x="5775141" y="1393774"/>
            <a:ext cx="2088231" cy="369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5775141" y="1801780"/>
            <a:ext cx="5112568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87" name="Google Shape;687;p31"/>
          <p:cNvGrpSpPr/>
          <p:nvPr/>
        </p:nvGrpSpPr>
        <p:grpSpPr>
          <a:xfrm>
            <a:off x="5071253" y="2859410"/>
            <a:ext cx="1135936" cy="1135936"/>
            <a:chOff x="1677608" y="2996952"/>
            <a:chExt cx="1395643" cy="1395643"/>
          </a:xfrm>
        </p:grpSpPr>
        <p:sp>
          <p:nvSpPr>
            <p:cNvPr id="688" name="Google Shape;688;p31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20413"/>
            </a:soli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</a:t>
              </a:r>
              <a:endParaRPr/>
            </a:p>
          </p:txBody>
        </p:sp>
      </p:grpSp>
      <p:grpSp>
        <p:nvGrpSpPr>
          <p:cNvPr id="690" name="Google Shape;690;p31"/>
          <p:cNvGrpSpPr/>
          <p:nvPr/>
        </p:nvGrpSpPr>
        <p:grpSpPr>
          <a:xfrm>
            <a:off x="5417820" y="3215005"/>
            <a:ext cx="448945" cy="457200"/>
            <a:chOff x="2000378" y="1974523"/>
            <a:chExt cx="576064" cy="586534"/>
          </a:xfrm>
        </p:grpSpPr>
        <p:sp>
          <p:nvSpPr>
            <p:cNvPr id="691" name="Google Shape;691;p31"/>
            <p:cNvSpPr/>
            <p:nvPr/>
          </p:nvSpPr>
          <p:spPr>
            <a:xfrm>
              <a:off x="2000378" y="1974523"/>
              <a:ext cx="576064" cy="504844"/>
            </a:xfrm>
            <a:custGeom>
              <a:rect b="b" l="l" r="r" t="t"/>
              <a:pathLst>
                <a:path extrusionOk="0" h="204" w="233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2129730" y="2488785"/>
              <a:ext cx="317360" cy="72272"/>
            </a:xfrm>
            <a:custGeom>
              <a:rect b="b" l="l" r="r" t="t"/>
              <a:pathLst>
                <a:path extrusionOk="0" h="69" w="303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693" name="Google Shape;693;p31"/>
          <p:cNvSpPr/>
          <p:nvPr/>
        </p:nvSpPr>
        <p:spPr>
          <a:xfrm>
            <a:off x="6279515" y="3059430"/>
            <a:ext cx="2011045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6279197" y="3467248"/>
            <a:ext cx="5112568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695" name="Google Shape;695;p31"/>
          <p:cNvCxnSpPr/>
          <p:nvPr/>
        </p:nvCxnSpPr>
        <p:spPr>
          <a:xfrm>
            <a:off x="5487109" y="5134990"/>
            <a:ext cx="2664296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696" name="Google Shape;696;p31"/>
          <p:cNvGrpSpPr/>
          <p:nvPr/>
        </p:nvGrpSpPr>
        <p:grpSpPr>
          <a:xfrm>
            <a:off x="4567197" y="4515594"/>
            <a:ext cx="1135936" cy="1135936"/>
            <a:chOff x="1677608" y="2996952"/>
            <a:chExt cx="1395643" cy="1395643"/>
          </a:xfrm>
        </p:grpSpPr>
        <p:sp>
          <p:nvSpPr>
            <p:cNvPr id="697" name="Google Shape;697;p31"/>
            <p:cNvSpPr/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>
              <a:gsLst>
                <a:gs pos="0">
                  <a:srgbClr val="FCFCFC"/>
                </a:gs>
                <a:gs pos="100000">
                  <a:srgbClr val="CECECE"/>
                </a:gs>
              </a:gsLst>
              <a:lin ang="5400000" scaled="0"/>
            </a:gradFill>
            <a:ln>
              <a:noFill/>
            </a:ln>
            <a:effectLst>
              <a:outerShdw blurRad="3175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620413"/>
            </a:solidFill>
            <a:ln cap="flat" cmpd="sng" w="120650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</a:t>
              </a:r>
              <a:endParaRPr/>
            </a:p>
          </p:txBody>
        </p:sp>
      </p:grpSp>
      <p:sp>
        <p:nvSpPr>
          <p:cNvPr id="699" name="Google Shape;699;p31"/>
          <p:cNvSpPr/>
          <p:nvPr/>
        </p:nvSpPr>
        <p:spPr>
          <a:xfrm>
            <a:off x="4864954" y="4837310"/>
            <a:ext cx="546648" cy="492503"/>
          </a:xfrm>
          <a:custGeom>
            <a:rect b="b" l="l" r="r" t="t"/>
            <a:pathLst>
              <a:path extrusionOk="0" h="473" w="525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0" name="Google Shape;700;p31"/>
          <p:cNvSpPr/>
          <p:nvPr/>
        </p:nvSpPr>
        <p:spPr>
          <a:xfrm>
            <a:off x="5775325" y="4757420"/>
            <a:ext cx="2011045" cy="383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1" name="Google Shape;701;p31"/>
          <p:cNvSpPr/>
          <p:nvPr/>
        </p:nvSpPr>
        <p:spPr>
          <a:xfrm>
            <a:off x="5775141" y="5165577"/>
            <a:ext cx="5112568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f587b704433a3396a40177d6d0e4d8f7" id="702" name="Google Shape;70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905" y="2068195"/>
            <a:ext cx="4354830" cy="315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1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3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4a7c2a4a1e02981e66bd7b542caef0e" id="117" name="Google Shape;1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28575" y="-30480"/>
            <a:ext cx="12220575" cy="68903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4"/>
          <p:cNvCxnSpPr/>
          <p:nvPr/>
        </p:nvCxnSpPr>
        <p:spPr>
          <a:xfrm>
            <a:off x="6958648" y="1896745"/>
            <a:ext cx="815975" cy="0"/>
          </a:xfrm>
          <a:prstGeom prst="straightConnector1">
            <a:avLst/>
          </a:prstGeom>
          <a:noFill/>
          <a:ln cap="flat" cmpd="sng" w="38100">
            <a:solidFill>
              <a:srgbClr val="62041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14"/>
          <p:cNvCxnSpPr/>
          <p:nvPr/>
        </p:nvCxnSpPr>
        <p:spPr>
          <a:xfrm>
            <a:off x="4574223" y="1896745"/>
            <a:ext cx="815975" cy="0"/>
          </a:xfrm>
          <a:prstGeom prst="straightConnector1">
            <a:avLst/>
          </a:prstGeom>
          <a:noFill/>
          <a:ln cap="flat" cmpd="sng" w="38100">
            <a:solidFill>
              <a:srgbClr val="62041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4"/>
          <p:cNvCxnSpPr/>
          <p:nvPr/>
        </p:nvCxnSpPr>
        <p:spPr>
          <a:xfrm>
            <a:off x="4574223" y="2646045"/>
            <a:ext cx="3200400" cy="0"/>
          </a:xfrm>
          <a:prstGeom prst="straightConnector1">
            <a:avLst/>
          </a:prstGeom>
          <a:noFill/>
          <a:ln cap="flat" cmpd="sng" w="38100">
            <a:solidFill>
              <a:srgbClr val="62041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14"/>
          <p:cNvCxnSpPr/>
          <p:nvPr/>
        </p:nvCxnSpPr>
        <p:spPr>
          <a:xfrm>
            <a:off x="4585335" y="1896745"/>
            <a:ext cx="0" cy="749300"/>
          </a:xfrm>
          <a:prstGeom prst="straightConnector1">
            <a:avLst/>
          </a:prstGeom>
          <a:noFill/>
          <a:ln cap="flat" cmpd="sng" w="38100">
            <a:solidFill>
              <a:srgbClr val="62041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14"/>
          <p:cNvCxnSpPr/>
          <p:nvPr/>
        </p:nvCxnSpPr>
        <p:spPr>
          <a:xfrm>
            <a:off x="7763510" y="1896745"/>
            <a:ext cx="0" cy="749300"/>
          </a:xfrm>
          <a:prstGeom prst="straightConnector1">
            <a:avLst/>
          </a:prstGeom>
          <a:noFill/>
          <a:ln cap="flat" cmpd="sng" w="38100">
            <a:solidFill>
              <a:srgbClr val="62041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14"/>
          <p:cNvSpPr txBox="1"/>
          <p:nvPr/>
        </p:nvSpPr>
        <p:spPr>
          <a:xfrm>
            <a:off x="4553917" y="1938159"/>
            <a:ext cx="31559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20413"/>
              </a:buClr>
              <a:buSzPts val="4000"/>
              <a:buFont typeface="Arial"/>
              <a:buNone/>
            </a:pPr>
            <a:r>
              <a:rPr b="1" lang="tr-TR" sz="4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CONTENT</a:t>
            </a:r>
            <a:endParaRPr b="1" sz="4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24" name="Google Shape;124;p14"/>
          <p:cNvCxnSpPr/>
          <p:nvPr/>
        </p:nvCxnSpPr>
        <p:spPr>
          <a:xfrm>
            <a:off x="2006600" y="2911475"/>
            <a:ext cx="8272463" cy="0"/>
          </a:xfrm>
          <a:prstGeom prst="straightConnector1">
            <a:avLst/>
          </a:prstGeom>
          <a:noFill/>
          <a:ln cap="flat" cmpd="sng" w="9525">
            <a:solidFill>
              <a:srgbClr val="620413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5" name="Google Shape;125;p14"/>
          <p:cNvSpPr txBox="1"/>
          <p:nvPr/>
        </p:nvSpPr>
        <p:spPr>
          <a:xfrm>
            <a:off x="1701800" y="2709863"/>
            <a:ext cx="504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20413"/>
              </a:buClr>
              <a:buSzPts val="2000"/>
              <a:buFont typeface="Arial"/>
              <a:buNone/>
            </a:pPr>
            <a:r>
              <a:rPr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&gt;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 flipH="1" rot="10800000">
            <a:off x="10106025" y="2728913"/>
            <a:ext cx="504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20413"/>
              </a:buClr>
              <a:buSzPts val="2000"/>
              <a:buFont typeface="Arial"/>
              <a:buNone/>
            </a:pPr>
            <a:r>
              <a:rPr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&gt;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10828973" y="182563"/>
            <a:ext cx="11255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20413"/>
              </a:buClr>
              <a:buSzPts val="2400"/>
              <a:buFont typeface="Arial"/>
              <a:buNone/>
            </a:pPr>
            <a:r>
              <a:rPr lang="tr-TR"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LOGO</a:t>
            </a:r>
            <a:endParaRPr/>
          </a:p>
        </p:txBody>
      </p:sp>
      <p:grpSp>
        <p:nvGrpSpPr>
          <p:cNvPr id="128" name="Google Shape;128;p14"/>
          <p:cNvGrpSpPr/>
          <p:nvPr/>
        </p:nvGrpSpPr>
        <p:grpSpPr>
          <a:xfrm>
            <a:off x="1822450" y="3168015"/>
            <a:ext cx="1367155" cy="1367155"/>
            <a:chOff x="3617810" y="1421856"/>
            <a:chExt cx="1908380" cy="1908376"/>
          </a:xfrm>
        </p:grpSpPr>
        <p:sp>
          <p:nvSpPr>
            <p:cNvPr id="129" name="Google Shape;129;p14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1" name="Google Shape;131;p14"/>
          <p:cNvSpPr/>
          <p:nvPr/>
        </p:nvSpPr>
        <p:spPr>
          <a:xfrm>
            <a:off x="2090420" y="3189396"/>
            <a:ext cx="878840" cy="1172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01</a:t>
            </a:r>
            <a:endParaRPr b="1" sz="5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251585" y="4489754"/>
            <a:ext cx="2416810" cy="672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SPRING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CLICK HERE TO ADD YOUR TITLE</a:t>
            </a:r>
            <a:endParaRPr sz="9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3" name="Google Shape;133;p14"/>
          <p:cNvGrpSpPr/>
          <p:nvPr/>
        </p:nvGrpSpPr>
        <p:grpSpPr>
          <a:xfrm>
            <a:off x="4378960" y="3128645"/>
            <a:ext cx="1367155" cy="1367155"/>
            <a:chOff x="3617810" y="1421856"/>
            <a:chExt cx="1908380" cy="1908376"/>
          </a:xfrm>
        </p:grpSpPr>
        <p:sp>
          <p:nvSpPr>
            <p:cNvPr id="134" name="Google Shape;134;p14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6" name="Google Shape;136;p14"/>
          <p:cNvSpPr/>
          <p:nvPr/>
        </p:nvSpPr>
        <p:spPr>
          <a:xfrm>
            <a:off x="4646930" y="3150026"/>
            <a:ext cx="878840" cy="1172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02</a:t>
            </a:r>
            <a:endParaRPr b="1" sz="5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3808095" y="4489754"/>
            <a:ext cx="2416810" cy="672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SUMMER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CLICK HERE TO ADD YOUR TITLE</a:t>
            </a:r>
            <a:endParaRPr sz="9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8" name="Google Shape;138;p14"/>
          <p:cNvGrpSpPr/>
          <p:nvPr/>
        </p:nvGrpSpPr>
        <p:grpSpPr>
          <a:xfrm>
            <a:off x="6849745" y="3108325"/>
            <a:ext cx="1367155" cy="1367155"/>
            <a:chOff x="3617810" y="1421856"/>
            <a:chExt cx="1908380" cy="1908376"/>
          </a:xfrm>
        </p:grpSpPr>
        <p:sp>
          <p:nvSpPr>
            <p:cNvPr id="139" name="Google Shape;139;p14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41" name="Google Shape;141;p14"/>
          <p:cNvSpPr/>
          <p:nvPr/>
        </p:nvSpPr>
        <p:spPr>
          <a:xfrm>
            <a:off x="7117715" y="3129706"/>
            <a:ext cx="878840" cy="1172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03</a:t>
            </a:r>
            <a:endParaRPr b="1" sz="5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42" name="Google Shape;142;p14"/>
          <p:cNvGrpSpPr/>
          <p:nvPr/>
        </p:nvGrpSpPr>
        <p:grpSpPr>
          <a:xfrm>
            <a:off x="9504045" y="3082925"/>
            <a:ext cx="1367155" cy="1367155"/>
            <a:chOff x="3617810" y="1421856"/>
            <a:chExt cx="1908380" cy="1908376"/>
          </a:xfrm>
        </p:grpSpPr>
        <p:sp>
          <p:nvSpPr>
            <p:cNvPr id="143" name="Google Shape;143;p14"/>
            <p:cNvSpPr/>
            <p:nvPr/>
          </p:nvSpPr>
          <p:spPr>
            <a:xfrm>
              <a:off x="3617810" y="1421856"/>
              <a:ext cx="1908380" cy="19083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3757591" y="1561637"/>
              <a:ext cx="1628818" cy="1628814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45" name="Google Shape;145;p14"/>
          <p:cNvSpPr/>
          <p:nvPr/>
        </p:nvSpPr>
        <p:spPr>
          <a:xfrm>
            <a:off x="9772015" y="3104305"/>
            <a:ext cx="1056958" cy="1172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04</a:t>
            </a:r>
            <a:endParaRPr b="1" sz="5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8933180" y="4489754"/>
            <a:ext cx="2416810" cy="672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WINTER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CLICK HERE TO ADD YOUR TITLE</a:t>
            </a:r>
            <a:endParaRPr sz="9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6348730" y="4489754"/>
            <a:ext cx="2416810" cy="6724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AUTUMN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CLICK HERE TO ADD YOUR TITLE</a:t>
            </a:r>
            <a:endParaRPr sz="9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4a7c2a4a1e02981e66bd7b542caef0e" id="707" name="Google Shape;70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28575" y="-16510"/>
            <a:ext cx="12220575" cy="6876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" name="Google Shape;708;p32"/>
          <p:cNvGrpSpPr/>
          <p:nvPr/>
        </p:nvGrpSpPr>
        <p:grpSpPr>
          <a:xfrm>
            <a:off x="5939534" y="4899162"/>
            <a:ext cx="314131" cy="538908"/>
            <a:chOff x="4454201" y="4078232"/>
            <a:chExt cx="235598" cy="404181"/>
          </a:xfrm>
        </p:grpSpPr>
        <p:sp>
          <p:nvSpPr>
            <p:cNvPr id="709" name="Google Shape;709;p32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712" name="Google Shape;712;p32"/>
          <p:cNvSpPr/>
          <p:nvPr/>
        </p:nvSpPr>
        <p:spPr>
          <a:xfrm>
            <a:off x="4632290" y="3938905"/>
            <a:ext cx="2927350" cy="897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WINTER</a:t>
            </a:r>
            <a:endParaRPr b="1" sz="2665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CLICK HERE TO ADD YOUR TITLE</a:t>
            </a:r>
            <a:endParaRPr sz="14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371eefc95f10772184ac9c855b40b0a" id="713" name="Google Shape;7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0225" y="1509395"/>
            <a:ext cx="3510915" cy="263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3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9" name="Google Shape;719;p33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720" name="Google Shape;7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33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2" name="Google Shape;722;p33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3" name="Google Shape;723;p33"/>
          <p:cNvSpPr/>
          <p:nvPr/>
        </p:nvSpPr>
        <p:spPr>
          <a:xfrm>
            <a:off x="1744947" y="2170783"/>
            <a:ext cx="1299633" cy="1302152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4" name="Google Shape;724;p33"/>
          <p:cNvSpPr/>
          <p:nvPr/>
        </p:nvSpPr>
        <p:spPr>
          <a:xfrm>
            <a:off x="2394764" y="1895529"/>
            <a:ext cx="918633" cy="925269"/>
          </a:xfrm>
          <a:custGeom>
            <a:rect b="b" l="l" r="r" t="t"/>
            <a:pathLst>
              <a:path extrusionOk="0" h="185" w="184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cap="flat" cmpd="sng" w="9525">
            <a:solidFill>
              <a:srgbClr val="6204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5" name="Google Shape;725;p33"/>
          <p:cNvSpPr/>
          <p:nvPr/>
        </p:nvSpPr>
        <p:spPr>
          <a:xfrm>
            <a:off x="6482045" y="2170783"/>
            <a:ext cx="1295400" cy="1302152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6" name="Google Shape;726;p33"/>
          <p:cNvSpPr/>
          <p:nvPr/>
        </p:nvSpPr>
        <p:spPr>
          <a:xfrm>
            <a:off x="7133979" y="1895529"/>
            <a:ext cx="918633" cy="925269"/>
          </a:xfrm>
          <a:custGeom>
            <a:rect b="b" l="l" r="r" t="t"/>
            <a:pathLst>
              <a:path extrusionOk="0" h="185" w="184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cap="flat" cmpd="sng" w="9525">
            <a:solidFill>
              <a:srgbClr val="6204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7" name="Google Shape;727;p33"/>
          <p:cNvSpPr/>
          <p:nvPr/>
        </p:nvSpPr>
        <p:spPr>
          <a:xfrm>
            <a:off x="4030947" y="3547040"/>
            <a:ext cx="1299633" cy="1300035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8" name="Google Shape;728;p33"/>
          <p:cNvSpPr/>
          <p:nvPr/>
        </p:nvSpPr>
        <p:spPr>
          <a:xfrm>
            <a:off x="4680764" y="4197059"/>
            <a:ext cx="924983" cy="925268"/>
          </a:xfrm>
          <a:custGeom>
            <a:rect b="b" l="l" r="r" t="t"/>
            <a:pathLst>
              <a:path extrusionOk="0" h="185" w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cap="flat" cmpd="sng" w="9525">
            <a:solidFill>
              <a:srgbClr val="6204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9" name="Google Shape;729;p33"/>
          <p:cNvSpPr/>
          <p:nvPr/>
        </p:nvSpPr>
        <p:spPr>
          <a:xfrm>
            <a:off x="8840013" y="3547040"/>
            <a:ext cx="1301751" cy="1300035"/>
          </a:xfrm>
          <a:prstGeom prst="ellipse">
            <a:avLst/>
          </a:pr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0" name="Google Shape;730;p33"/>
          <p:cNvSpPr/>
          <p:nvPr/>
        </p:nvSpPr>
        <p:spPr>
          <a:xfrm>
            <a:off x="9489829" y="4197059"/>
            <a:ext cx="920749" cy="925268"/>
          </a:xfrm>
          <a:custGeom>
            <a:rect b="b" l="l" r="r" t="t"/>
            <a:pathLst>
              <a:path extrusionOk="0" h="185" w="184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cap="flat" cmpd="sng" w="9525">
            <a:solidFill>
              <a:srgbClr val="6204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1" name="Google Shape;731;p33"/>
          <p:cNvSpPr/>
          <p:nvPr/>
        </p:nvSpPr>
        <p:spPr>
          <a:xfrm>
            <a:off x="9240064" y="3947213"/>
            <a:ext cx="501649" cy="499688"/>
          </a:xfrm>
          <a:custGeom>
            <a:rect b="b" l="l" r="r" t="t"/>
            <a:pathLst>
              <a:path extrusionOk="0" h="100" w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2" name="Google Shape;732;p33"/>
          <p:cNvGrpSpPr/>
          <p:nvPr/>
        </p:nvGrpSpPr>
        <p:grpSpPr>
          <a:xfrm>
            <a:off x="4430996" y="3976856"/>
            <a:ext cx="499533" cy="440403"/>
            <a:chOff x="0" y="0"/>
            <a:chExt cx="236" cy="208"/>
          </a:xfrm>
        </p:grpSpPr>
        <p:sp>
          <p:nvSpPr>
            <p:cNvPr id="733" name="Google Shape;733;p33"/>
            <p:cNvSpPr/>
            <p:nvPr/>
          </p:nvSpPr>
          <p:spPr>
            <a:xfrm>
              <a:off x="0" y="45"/>
              <a:ext cx="193" cy="163"/>
            </a:xfrm>
            <a:custGeom>
              <a:rect b="b" l="l" r="r" t="t"/>
              <a:pathLst>
                <a:path extrusionOk="0" h="69" w="82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4" y="0"/>
              <a:ext cx="192" cy="165"/>
            </a:xfrm>
            <a:custGeom>
              <a:rect b="b" l="l" r="r" t="t"/>
              <a:pathLst>
                <a:path extrusionOk="0" h="70" w="81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735" name="Google Shape;735;p33"/>
          <p:cNvGrpSpPr/>
          <p:nvPr/>
        </p:nvGrpSpPr>
        <p:grpSpPr>
          <a:xfrm>
            <a:off x="6877863" y="2570956"/>
            <a:ext cx="505883" cy="501804"/>
            <a:chOff x="0" y="0"/>
            <a:chExt cx="239" cy="237"/>
          </a:xfrm>
        </p:grpSpPr>
        <p:sp>
          <p:nvSpPr>
            <p:cNvPr id="736" name="Google Shape;736;p33"/>
            <p:cNvSpPr/>
            <p:nvPr/>
          </p:nvSpPr>
          <p:spPr>
            <a:xfrm>
              <a:off x="0" y="22"/>
              <a:ext cx="217" cy="215"/>
            </a:xfrm>
            <a:custGeom>
              <a:rect b="b" l="l" r="r" t="t"/>
              <a:pathLst>
                <a:path extrusionOk="0" h="91" w="92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35" y="0"/>
              <a:ext cx="104" cy="104"/>
            </a:xfrm>
            <a:custGeom>
              <a:rect b="b" l="l" r="r" t="t"/>
              <a:pathLst>
                <a:path extrusionOk="0" h="44" w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80" y="97"/>
              <a:ext cx="57" cy="21"/>
            </a:xfrm>
            <a:custGeom>
              <a:rect b="b" l="l" r="r" t="t"/>
              <a:pathLst>
                <a:path extrusionOk="0" h="9" w="24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80" y="140"/>
              <a:ext cx="57" cy="21"/>
            </a:xfrm>
            <a:custGeom>
              <a:rect b="b" l="l" r="r" t="t"/>
              <a:pathLst>
                <a:path extrusionOk="0" h="9" w="24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740" name="Google Shape;740;p33"/>
          <p:cNvGrpSpPr/>
          <p:nvPr/>
        </p:nvGrpSpPr>
        <p:grpSpPr>
          <a:xfrm>
            <a:off x="2144996" y="2585776"/>
            <a:ext cx="499533" cy="501805"/>
            <a:chOff x="0" y="0"/>
            <a:chExt cx="236" cy="237"/>
          </a:xfrm>
        </p:grpSpPr>
        <p:sp>
          <p:nvSpPr>
            <p:cNvPr id="741" name="Google Shape;741;p33"/>
            <p:cNvSpPr/>
            <p:nvPr/>
          </p:nvSpPr>
          <p:spPr>
            <a:xfrm>
              <a:off x="63" y="64"/>
              <a:ext cx="109" cy="109"/>
            </a:xfrm>
            <a:custGeom>
              <a:rect b="b" l="l" r="r" t="t"/>
              <a:pathLst>
                <a:path extrusionOk="0" h="46" w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0" y="0"/>
              <a:ext cx="236" cy="237"/>
            </a:xfrm>
            <a:custGeom>
              <a:rect b="b" l="l" r="r" t="t"/>
              <a:pathLst>
                <a:path extrusionOk="0" h="100" w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743" name="Google Shape;743;p33"/>
          <p:cNvSpPr txBox="1"/>
          <p:nvPr/>
        </p:nvSpPr>
        <p:spPr>
          <a:xfrm>
            <a:off x="1570323" y="3748188"/>
            <a:ext cx="19526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4" name="Google Shape;744;p33"/>
          <p:cNvSpPr txBox="1"/>
          <p:nvPr/>
        </p:nvSpPr>
        <p:spPr>
          <a:xfrm>
            <a:off x="1573497" y="4035525"/>
            <a:ext cx="2057399" cy="378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  <p:sp>
        <p:nvSpPr>
          <p:cNvPr id="745" name="Google Shape;745;p33"/>
          <p:cNvSpPr txBox="1"/>
          <p:nvPr/>
        </p:nvSpPr>
        <p:spPr>
          <a:xfrm>
            <a:off x="3979617" y="2170783"/>
            <a:ext cx="19526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6" name="Google Shape;746;p33"/>
          <p:cNvSpPr txBox="1"/>
          <p:nvPr/>
        </p:nvSpPr>
        <p:spPr>
          <a:xfrm>
            <a:off x="3982792" y="2458120"/>
            <a:ext cx="2057399" cy="378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  <p:sp>
        <p:nvSpPr>
          <p:cNvPr id="747" name="Google Shape;747;p33"/>
          <p:cNvSpPr txBox="1"/>
          <p:nvPr/>
        </p:nvSpPr>
        <p:spPr>
          <a:xfrm>
            <a:off x="6270069" y="3749997"/>
            <a:ext cx="19526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8" name="Google Shape;748;p33"/>
          <p:cNvSpPr txBox="1"/>
          <p:nvPr/>
        </p:nvSpPr>
        <p:spPr>
          <a:xfrm>
            <a:off x="6273244" y="4037335"/>
            <a:ext cx="2057399" cy="378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  <p:sp>
        <p:nvSpPr>
          <p:cNvPr id="749" name="Google Shape;749;p33"/>
          <p:cNvSpPr txBox="1"/>
          <p:nvPr/>
        </p:nvSpPr>
        <p:spPr>
          <a:xfrm>
            <a:off x="8776511" y="2211899"/>
            <a:ext cx="19526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0" name="Google Shape;750;p33"/>
          <p:cNvSpPr txBox="1"/>
          <p:nvPr/>
        </p:nvSpPr>
        <p:spPr>
          <a:xfrm>
            <a:off x="8779685" y="2499236"/>
            <a:ext cx="2057399" cy="378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4"/>
          <p:cNvSpPr/>
          <p:nvPr/>
        </p:nvSpPr>
        <p:spPr>
          <a:xfrm>
            <a:off x="5375453" y="4404299"/>
            <a:ext cx="1873251" cy="2480733"/>
          </a:xfrm>
          <a:custGeom>
            <a:rect b="b" l="l" r="r" t="t"/>
            <a:pathLst>
              <a:path extrusionOk="0" h="1172" w="885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6" name="Google Shape;756;p34"/>
          <p:cNvSpPr/>
          <p:nvPr/>
        </p:nvSpPr>
        <p:spPr>
          <a:xfrm>
            <a:off x="4949367" y="1475468"/>
            <a:ext cx="1540933" cy="1591733"/>
          </a:xfrm>
          <a:custGeom>
            <a:rect b="b" l="l" r="r" t="t"/>
            <a:pathLst>
              <a:path extrusionOk="0" h="752" w="728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7" name="Google Shape;757;p34"/>
          <p:cNvSpPr/>
          <p:nvPr/>
        </p:nvSpPr>
        <p:spPr>
          <a:xfrm>
            <a:off x="4945134" y="3416451"/>
            <a:ext cx="1555751" cy="1604433"/>
          </a:xfrm>
          <a:custGeom>
            <a:rect b="b" l="l" r="r" t="t"/>
            <a:pathLst>
              <a:path extrusionOk="0" h="758" w="735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8" name="Google Shape;758;p34"/>
          <p:cNvSpPr/>
          <p:nvPr/>
        </p:nvSpPr>
        <p:spPr>
          <a:xfrm>
            <a:off x="5707134" y="2455484"/>
            <a:ext cx="1540933" cy="1581149"/>
          </a:xfrm>
          <a:custGeom>
            <a:rect b="b" l="l" r="r" t="t"/>
            <a:pathLst>
              <a:path extrusionOk="0" h="747" w="728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9" name="Google Shape;759;p34"/>
          <p:cNvSpPr txBox="1"/>
          <p:nvPr/>
        </p:nvSpPr>
        <p:spPr>
          <a:xfrm rot="-2513588">
            <a:off x="6644307" y="4592260"/>
            <a:ext cx="344646" cy="4101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5"/>
              <a:buFont typeface="Arial"/>
              <a:buNone/>
            </a:pPr>
            <a:r>
              <a:rPr b="1" lang="tr-TR" sz="266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01</a:t>
            </a:r>
            <a:endParaRPr b="1" i="0" sz="266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0" name="Google Shape;760;p34"/>
          <p:cNvSpPr txBox="1"/>
          <p:nvPr/>
        </p:nvSpPr>
        <p:spPr>
          <a:xfrm rot="2817072">
            <a:off x="5174548" y="3581525"/>
            <a:ext cx="339580" cy="4101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5"/>
              <a:buFont typeface="Arial"/>
              <a:buNone/>
            </a:pPr>
            <a:r>
              <a:rPr b="1" lang="tr-TR" sz="266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02</a:t>
            </a:r>
            <a:endParaRPr b="1" i="0" sz="266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1" name="Google Shape;761;p34"/>
          <p:cNvSpPr txBox="1"/>
          <p:nvPr/>
        </p:nvSpPr>
        <p:spPr>
          <a:xfrm rot="-2602031">
            <a:off x="6628689" y="2648367"/>
            <a:ext cx="336374" cy="4101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5"/>
              <a:buFont typeface="Arial"/>
              <a:buNone/>
            </a:pPr>
            <a:r>
              <a:rPr b="1" lang="tr-TR" sz="266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03</a:t>
            </a:r>
            <a:endParaRPr b="1" i="0" sz="266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2" name="Google Shape;762;p34"/>
          <p:cNvSpPr txBox="1"/>
          <p:nvPr/>
        </p:nvSpPr>
        <p:spPr>
          <a:xfrm rot="2817072">
            <a:off x="5185924" y="1675143"/>
            <a:ext cx="357470" cy="4101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5"/>
              <a:buFont typeface="Arial"/>
              <a:buNone/>
            </a:pPr>
            <a:r>
              <a:rPr b="1" lang="tr-TR" sz="266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04</a:t>
            </a:r>
            <a:endParaRPr b="1" i="0" sz="2665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3" name="Google Shape;763;p34"/>
          <p:cNvSpPr/>
          <p:nvPr/>
        </p:nvSpPr>
        <p:spPr>
          <a:xfrm rot="-2702145">
            <a:off x="5951491" y="3283538"/>
            <a:ext cx="76783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4" name="Google Shape;764;p34"/>
          <p:cNvSpPr/>
          <p:nvPr/>
        </p:nvSpPr>
        <p:spPr>
          <a:xfrm rot="2726022">
            <a:off x="5453031" y="2299150"/>
            <a:ext cx="76783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5" name="Google Shape;765;p34"/>
          <p:cNvSpPr/>
          <p:nvPr/>
        </p:nvSpPr>
        <p:spPr>
          <a:xfrm rot="2786029">
            <a:off x="5439331" y="4236272"/>
            <a:ext cx="76783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6" name="Google Shape;766;p34"/>
          <p:cNvSpPr/>
          <p:nvPr/>
        </p:nvSpPr>
        <p:spPr>
          <a:xfrm rot="-2702145">
            <a:off x="5964190" y="5203771"/>
            <a:ext cx="76783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sz="1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7" name="Google Shape;767;p34"/>
          <p:cNvSpPr/>
          <p:nvPr/>
        </p:nvSpPr>
        <p:spPr>
          <a:xfrm>
            <a:off x="5521775" y="6248931"/>
            <a:ext cx="511715" cy="490540"/>
          </a:xfrm>
          <a:custGeom>
            <a:rect b="b" l="l" r="r" t="t"/>
            <a:pathLst>
              <a:path extrusionOk="0" h="64" w="67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8" name="Google Shape;768;p34"/>
          <p:cNvSpPr/>
          <p:nvPr/>
        </p:nvSpPr>
        <p:spPr>
          <a:xfrm>
            <a:off x="7381191" y="4445705"/>
            <a:ext cx="580319" cy="375036"/>
          </a:xfrm>
          <a:custGeom>
            <a:rect b="b" l="l" r="r" t="t"/>
            <a:pathLst>
              <a:path extrusionOk="0" h="44" w="68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9" name="Google Shape;769;p34"/>
          <p:cNvSpPr/>
          <p:nvPr/>
        </p:nvSpPr>
        <p:spPr>
          <a:xfrm>
            <a:off x="4309204" y="3465587"/>
            <a:ext cx="558447" cy="558447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0" name="Google Shape;770;p34"/>
          <p:cNvSpPr/>
          <p:nvPr/>
        </p:nvSpPr>
        <p:spPr>
          <a:xfrm>
            <a:off x="7347564" y="2382488"/>
            <a:ext cx="481521" cy="681703"/>
          </a:xfrm>
          <a:custGeom>
            <a:rect b="b" l="l" r="r" t="t"/>
            <a:pathLst>
              <a:path extrusionOk="0" h="58" w="41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1" name="Google Shape;771;p34"/>
          <p:cNvSpPr/>
          <p:nvPr/>
        </p:nvSpPr>
        <p:spPr>
          <a:xfrm>
            <a:off x="4288943" y="1536164"/>
            <a:ext cx="529296" cy="489141"/>
          </a:xfrm>
          <a:custGeom>
            <a:rect b="b" l="l" r="r" t="t"/>
            <a:pathLst>
              <a:path extrusionOk="0" h="62" w="67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2" name="Google Shape;772;p34"/>
          <p:cNvSpPr txBox="1"/>
          <p:nvPr/>
        </p:nvSpPr>
        <p:spPr>
          <a:xfrm>
            <a:off x="8145266" y="4426443"/>
            <a:ext cx="286174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  <p:sp>
        <p:nvSpPr>
          <p:cNvPr id="773" name="Google Shape;773;p34"/>
          <p:cNvSpPr/>
          <p:nvPr/>
        </p:nvSpPr>
        <p:spPr>
          <a:xfrm>
            <a:off x="8145264" y="4146839"/>
            <a:ext cx="106439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16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4" name="Google Shape;774;p34"/>
          <p:cNvSpPr txBox="1"/>
          <p:nvPr/>
        </p:nvSpPr>
        <p:spPr>
          <a:xfrm>
            <a:off x="8145266" y="2555621"/>
            <a:ext cx="286174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  <p:sp>
        <p:nvSpPr>
          <p:cNvPr id="775" name="Google Shape;775;p34"/>
          <p:cNvSpPr/>
          <p:nvPr/>
        </p:nvSpPr>
        <p:spPr>
          <a:xfrm>
            <a:off x="8145264" y="2263317"/>
            <a:ext cx="106439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16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6" name="Google Shape;776;p34"/>
          <p:cNvSpPr txBox="1"/>
          <p:nvPr/>
        </p:nvSpPr>
        <p:spPr>
          <a:xfrm>
            <a:off x="1127739" y="3581540"/>
            <a:ext cx="303492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  <p:sp>
        <p:nvSpPr>
          <p:cNvPr id="777" name="Google Shape;777;p34"/>
          <p:cNvSpPr/>
          <p:nvPr/>
        </p:nvSpPr>
        <p:spPr>
          <a:xfrm>
            <a:off x="2695511" y="3327336"/>
            <a:ext cx="106439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16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8" name="Google Shape;778;p34"/>
          <p:cNvSpPr txBox="1"/>
          <p:nvPr/>
        </p:nvSpPr>
        <p:spPr>
          <a:xfrm>
            <a:off x="1363664" y="1623051"/>
            <a:ext cx="27990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/>
          </a:p>
        </p:txBody>
      </p:sp>
      <p:sp>
        <p:nvSpPr>
          <p:cNvPr id="779" name="Google Shape;779;p34"/>
          <p:cNvSpPr/>
          <p:nvPr/>
        </p:nvSpPr>
        <p:spPr>
          <a:xfrm>
            <a:off x="2695511" y="1368847"/>
            <a:ext cx="106439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16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0" name="Google Shape;780;p34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1" name="Google Shape;781;p34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782" name="Google Shape;7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34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84" name="Google Shape;784;p34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5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0" name="Google Shape;790;p35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791" name="Google Shape;79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35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3" name="Google Shape;793;p35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4" name="Google Shape;794;p35"/>
          <p:cNvSpPr/>
          <p:nvPr/>
        </p:nvSpPr>
        <p:spPr>
          <a:xfrm>
            <a:off x="4063186" y="2208756"/>
            <a:ext cx="4065839" cy="2029745"/>
          </a:xfrm>
          <a:custGeom>
            <a:rect b="b" l="l" r="r" t="t"/>
            <a:pathLst>
              <a:path extrusionOk="0" h="406" w="813">
                <a:moveTo>
                  <a:pt x="813" y="406"/>
                </a:moveTo>
                <a:cubicBezTo>
                  <a:pt x="724" y="406"/>
                  <a:pt x="724" y="406"/>
                  <a:pt x="724" y="406"/>
                </a:cubicBezTo>
                <a:cubicBezTo>
                  <a:pt x="724" y="231"/>
                  <a:pt x="581" y="89"/>
                  <a:pt x="406" y="89"/>
                </a:cubicBezTo>
                <a:cubicBezTo>
                  <a:pt x="231" y="89"/>
                  <a:pt x="89" y="231"/>
                  <a:pt x="89" y="406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182"/>
                  <a:pt x="182" y="0"/>
                  <a:pt x="406" y="0"/>
                </a:cubicBezTo>
                <a:cubicBezTo>
                  <a:pt x="631" y="0"/>
                  <a:pt x="813" y="182"/>
                  <a:pt x="813" y="406"/>
                </a:cubicBezTo>
                <a:close/>
              </a:path>
            </a:pathLst>
          </a:custGeom>
          <a:solidFill>
            <a:srgbClr val="5A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5">
              <a:solidFill>
                <a:srgbClr val="5A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5" name="Google Shape;795;p35"/>
          <p:cNvSpPr/>
          <p:nvPr/>
        </p:nvSpPr>
        <p:spPr>
          <a:xfrm>
            <a:off x="3509928" y="1652112"/>
            <a:ext cx="5174895" cy="2586389"/>
          </a:xfrm>
          <a:custGeom>
            <a:rect b="b" l="l" r="r" t="t"/>
            <a:pathLst>
              <a:path extrusionOk="0" h="517" w="1035">
                <a:moveTo>
                  <a:pt x="1035" y="517"/>
                </a:moveTo>
                <a:cubicBezTo>
                  <a:pt x="945" y="517"/>
                  <a:pt x="945" y="517"/>
                  <a:pt x="945" y="517"/>
                </a:cubicBezTo>
                <a:cubicBezTo>
                  <a:pt x="945" y="282"/>
                  <a:pt x="753" y="90"/>
                  <a:pt x="517" y="90"/>
                </a:cubicBezTo>
                <a:cubicBezTo>
                  <a:pt x="281" y="90"/>
                  <a:pt x="89" y="282"/>
                  <a:pt x="89" y="517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232"/>
                  <a:pt x="232" y="0"/>
                  <a:pt x="517" y="0"/>
                </a:cubicBezTo>
                <a:cubicBezTo>
                  <a:pt x="803" y="0"/>
                  <a:pt x="1035" y="232"/>
                  <a:pt x="1035" y="517"/>
                </a:cubicBez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5">
              <a:solidFill>
                <a:srgbClr val="5A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6" name="Google Shape;796;p35"/>
          <p:cNvSpPr/>
          <p:nvPr/>
        </p:nvSpPr>
        <p:spPr>
          <a:xfrm>
            <a:off x="2928731" y="1072184"/>
            <a:ext cx="6334749" cy="3166316"/>
          </a:xfrm>
          <a:custGeom>
            <a:rect b="b" l="l" r="r" t="t"/>
            <a:pathLst>
              <a:path extrusionOk="0" h="633" w="1267">
                <a:moveTo>
                  <a:pt x="1267" y="633"/>
                </a:moveTo>
                <a:cubicBezTo>
                  <a:pt x="1178" y="633"/>
                  <a:pt x="1178" y="633"/>
                  <a:pt x="1178" y="633"/>
                </a:cubicBezTo>
                <a:cubicBezTo>
                  <a:pt x="1178" y="333"/>
                  <a:pt x="934" y="89"/>
                  <a:pt x="633" y="89"/>
                </a:cubicBezTo>
                <a:cubicBezTo>
                  <a:pt x="333" y="89"/>
                  <a:pt x="89" y="333"/>
                  <a:pt x="89" y="633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284"/>
                  <a:pt x="284" y="0"/>
                  <a:pt x="633" y="0"/>
                </a:cubicBezTo>
                <a:cubicBezTo>
                  <a:pt x="983" y="0"/>
                  <a:pt x="1267" y="284"/>
                  <a:pt x="1267" y="633"/>
                </a:cubicBezTo>
                <a:close/>
              </a:path>
            </a:pathLst>
          </a:custGeom>
          <a:solidFill>
            <a:srgbClr val="5A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5">
              <a:solidFill>
                <a:srgbClr val="5A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7" name="Google Shape;797;p35"/>
          <p:cNvSpPr/>
          <p:nvPr/>
        </p:nvSpPr>
        <p:spPr>
          <a:xfrm>
            <a:off x="4624067" y="2767517"/>
            <a:ext cx="2944081" cy="1470983"/>
          </a:xfrm>
          <a:custGeom>
            <a:rect b="b" l="l" r="r" t="t"/>
            <a:pathLst>
              <a:path extrusionOk="0" h="294" w="589">
                <a:moveTo>
                  <a:pt x="589" y="294"/>
                </a:moveTo>
                <a:cubicBezTo>
                  <a:pt x="500" y="294"/>
                  <a:pt x="500" y="294"/>
                  <a:pt x="500" y="294"/>
                </a:cubicBezTo>
                <a:cubicBezTo>
                  <a:pt x="500" y="181"/>
                  <a:pt x="408" y="89"/>
                  <a:pt x="294" y="89"/>
                </a:cubicBezTo>
                <a:cubicBezTo>
                  <a:pt x="181" y="89"/>
                  <a:pt x="89" y="181"/>
                  <a:pt x="89" y="294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132"/>
                  <a:pt x="132" y="0"/>
                  <a:pt x="294" y="0"/>
                </a:cubicBezTo>
                <a:cubicBezTo>
                  <a:pt x="457" y="0"/>
                  <a:pt x="589" y="132"/>
                  <a:pt x="589" y="294"/>
                </a:cubicBez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5">
              <a:solidFill>
                <a:srgbClr val="5A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8" name="Google Shape;798;p35"/>
          <p:cNvSpPr/>
          <p:nvPr/>
        </p:nvSpPr>
        <p:spPr>
          <a:xfrm>
            <a:off x="7695136" y="4251198"/>
            <a:ext cx="431771" cy="675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95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rPr>
              <a:t>NO</a:t>
            </a:r>
            <a:endParaRPr b="1" sz="1895">
              <a:solidFill>
                <a:srgbClr val="5A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9" name="Google Shape;799;p35"/>
          <p:cNvSpPr/>
          <p:nvPr/>
        </p:nvSpPr>
        <p:spPr>
          <a:xfrm>
            <a:off x="8888857" y="4251198"/>
            <a:ext cx="374625" cy="675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95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rPr>
              <a:t>NO</a:t>
            </a:r>
            <a:endParaRPr b="1" sz="1895">
              <a:solidFill>
                <a:srgbClr val="5A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0" name="Google Shape;800;p35"/>
          <p:cNvSpPr/>
          <p:nvPr/>
        </p:nvSpPr>
        <p:spPr>
          <a:xfrm>
            <a:off x="8298348" y="4251198"/>
            <a:ext cx="385207" cy="675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95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rPr>
              <a:t>NO</a:t>
            </a:r>
            <a:endParaRPr b="1" sz="1895">
              <a:solidFill>
                <a:srgbClr val="5A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1" name="Google Shape;801;p35"/>
          <p:cNvSpPr/>
          <p:nvPr/>
        </p:nvSpPr>
        <p:spPr>
          <a:xfrm>
            <a:off x="7117330" y="4251198"/>
            <a:ext cx="385207" cy="675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95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rPr>
              <a:t>NO</a:t>
            </a:r>
            <a:endParaRPr b="1" sz="1895">
              <a:solidFill>
                <a:srgbClr val="5A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2" name="Google Shape;802;p35"/>
          <p:cNvSpPr/>
          <p:nvPr/>
        </p:nvSpPr>
        <p:spPr>
          <a:xfrm>
            <a:off x="5750082" y="2708254"/>
            <a:ext cx="694164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6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</a:t>
            </a:r>
            <a:r>
              <a:rPr lang="tr-TR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%</a:t>
            </a:r>
            <a:endParaRPr sz="266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3" name="Google Shape;803;p35"/>
          <p:cNvSpPr/>
          <p:nvPr/>
        </p:nvSpPr>
        <p:spPr>
          <a:xfrm>
            <a:off x="5745946" y="2168541"/>
            <a:ext cx="702436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6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40</a:t>
            </a:r>
            <a:r>
              <a:rPr lang="tr-TR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%</a:t>
            </a:r>
            <a:endParaRPr sz="266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4" name="Google Shape;804;p35"/>
          <p:cNvSpPr/>
          <p:nvPr/>
        </p:nvSpPr>
        <p:spPr>
          <a:xfrm>
            <a:off x="5744344" y="1609779"/>
            <a:ext cx="705641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6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60</a:t>
            </a:r>
            <a:r>
              <a:rPr lang="tr-TR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%</a:t>
            </a:r>
            <a:endParaRPr sz="266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5" name="Google Shape;805;p35"/>
          <p:cNvSpPr/>
          <p:nvPr/>
        </p:nvSpPr>
        <p:spPr>
          <a:xfrm>
            <a:off x="5745946" y="1038319"/>
            <a:ext cx="702436" cy="502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6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80</a:t>
            </a:r>
            <a:r>
              <a:rPr lang="tr-TR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%</a:t>
            </a:r>
            <a:endParaRPr sz="266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6" name="Google Shape;806;p35"/>
          <p:cNvSpPr/>
          <p:nvPr/>
        </p:nvSpPr>
        <p:spPr>
          <a:xfrm>
            <a:off x="5776186" y="3659236"/>
            <a:ext cx="635610" cy="649770"/>
          </a:xfrm>
          <a:custGeom>
            <a:rect b="b" l="l" r="r" t="t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5">
              <a:solidFill>
                <a:srgbClr val="5A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7" name="Google Shape;807;p35"/>
          <p:cNvSpPr/>
          <p:nvPr/>
        </p:nvSpPr>
        <p:spPr>
          <a:xfrm>
            <a:off x="1045015" y="5346357"/>
            <a:ext cx="10173422" cy="490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95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995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8" name="Google Shape;808;p35"/>
          <p:cNvSpPr txBox="1"/>
          <p:nvPr/>
        </p:nvSpPr>
        <p:spPr>
          <a:xfrm>
            <a:off x="1072955" y="5000864"/>
            <a:ext cx="3654068" cy="383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95">
                <a:solidFill>
                  <a:srgbClr val="5A0000"/>
                </a:solidFill>
                <a:latin typeface="Corbel"/>
                <a:ea typeface="Corbel"/>
                <a:cs typeface="Corbel"/>
                <a:sym typeface="Corbel"/>
              </a:rPr>
              <a:t>STEP HERE</a:t>
            </a:r>
            <a:endParaRPr sz="3035">
              <a:solidFill>
                <a:srgbClr val="5A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6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14" name="Google Shape;814;p36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815" name="Google Shape;81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36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17" name="Google Shape;817;p36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18" name="Google Shape;818;p36"/>
          <p:cNvGrpSpPr/>
          <p:nvPr/>
        </p:nvGrpSpPr>
        <p:grpSpPr>
          <a:xfrm>
            <a:off x="4541638" y="3069567"/>
            <a:ext cx="922211" cy="898597"/>
            <a:chOff x="3505299" y="2565731"/>
            <a:chExt cx="1771903" cy="1726535"/>
          </a:xfrm>
        </p:grpSpPr>
        <p:sp>
          <p:nvSpPr>
            <p:cNvPr id="819" name="Google Shape;819;p36"/>
            <p:cNvSpPr/>
            <p:nvPr/>
          </p:nvSpPr>
          <p:spPr>
            <a:xfrm rot="1855731">
              <a:off x="3720691" y="2824413"/>
              <a:ext cx="1341120" cy="1209172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rotWithShape="0" algn="tl" dir="2700000" dist="1143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0" name="Google Shape;820;p36"/>
            <p:cNvSpPr/>
            <p:nvPr/>
          </p:nvSpPr>
          <p:spPr>
            <a:xfrm rot="1855731">
              <a:off x="3764581" y="2863367"/>
              <a:ext cx="1264630" cy="1140208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821" name="Google Shape;821;p36"/>
          <p:cNvGrpSpPr/>
          <p:nvPr/>
        </p:nvGrpSpPr>
        <p:grpSpPr>
          <a:xfrm>
            <a:off x="2665955" y="2720527"/>
            <a:ext cx="1170202" cy="1140238"/>
            <a:chOff x="3505299" y="2565731"/>
            <a:chExt cx="1771903" cy="1726535"/>
          </a:xfrm>
        </p:grpSpPr>
        <p:sp>
          <p:nvSpPr>
            <p:cNvPr id="822" name="Google Shape;822;p36"/>
            <p:cNvSpPr/>
            <p:nvPr/>
          </p:nvSpPr>
          <p:spPr>
            <a:xfrm rot="1855731">
              <a:off x="3720691" y="2824413"/>
              <a:ext cx="1341120" cy="1209172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rotWithShape="0" algn="tl" dir="2700000" dist="1143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 rot="1855731">
              <a:off x="3764581" y="2863367"/>
              <a:ext cx="1264630" cy="1140208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824" name="Google Shape;824;p36"/>
          <p:cNvGrpSpPr/>
          <p:nvPr/>
        </p:nvGrpSpPr>
        <p:grpSpPr>
          <a:xfrm rot="-1800000">
            <a:off x="2775053" y="1130308"/>
            <a:ext cx="3044620" cy="2966705"/>
            <a:chOff x="3505299" y="2565731"/>
            <a:chExt cx="1771903" cy="1726535"/>
          </a:xfrm>
        </p:grpSpPr>
        <p:sp>
          <p:nvSpPr>
            <p:cNvPr id="825" name="Google Shape;825;p36"/>
            <p:cNvSpPr/>
            <p:nvPr/>
          </p:nvSpPr>
          <p:spPr>
            <a:xfrm rot="1855731">
              <a:off x="3720691" y="2824413"/>
              <a:ext cx="1341120" cy="1209172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rotWithShape="0" algn="tl" dir="2700000" dist="1143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6" name="Google Shape;826;p36"/>
            <p:cNvSpPr/>
            <p:nvPr/>
          </p:nvSpPr>
          <p:spPr>
            <a:xfrm rot="1855731">
              <a:off x="3764581" y="2863367"/>
              <a:ext cx="1264630" cy="1140208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827" name="Google Shape;827;p36"/>
          <p:cNvGrpSpPr/>
          <p:nvPr/>
        </p:nvGrpSpPr>
        <p:grpSpPr>
          <a:xfrm>
            <a:off x="3524672" y="1274580"/>
            <a:ext cx="622970" cy="607018"/>
            <a:chOff x="3505299" y="2565731"/>
            <a:chExt cx="1771903" cy="1726535"/>
          </a:xfrm>
        </p:grpSpPr>
        <p:sp>
          <p:nvSpPr>
            <p:cNvPr id="828" name="Google Shape;828;p36"/>
            <p:cNvSpPr/>
            <p:nvPr/>
          </p:nvSpPr>
          <p:spPr>
            <a:xfrm rot="1855731">
              <a:off x="3720691" y="2824413"/>
              <a:ext cx="1341120" cy="1209172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  <a:effectLst>
              <a:outerShdw blurRad="190500" rotWithShape="0" algn="tl" dir="2700000" dist="1143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 rot="1855731">
              <a:off x="3764581" y="2863367"/>
              <a:ext cx="1264630" cy="1140208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5A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830" name="Google Shape;830;p36"/>
          <p:cNvGrpSpPr/>
          <p:nvPr/>
        </p:nvGrpSpPr>
        <p:grpSpPr>
          <a:xfrm>
            <a:off x="5917883" y="1319410"/>
            <a:ext cx="885952" cy="863268"/>
            <a:chOff x="5317059" y="1211427"/>
            <a:chExt cx="885952" cy="863268"/>
          </a:xfrm>
        </p:grpSpPr>
        <p:grpSp>
          <p:nvGrpSpPr>
            <p:cNvPr id="831" name="Google Shape;831;p36"/>
            <p:cNvGrpSpPr/>
            <p:nvPr/>
          </p:nvGrpSpPr>
          <p:grpSpPr>
            <a:xfrm>
              <a:off x="5317059" y="1211427"/>
              <a:ext cx="885952" cy="863268"/>
              <a:chOff x="5317059" y="1211427"/>
              <a:chExt cx="885952" cy="863268"/>
            </a:xfrm>
          </p:grpSpPr>
          <p:grpSp>
            <p:nvGrpSpPr>
              <p:cNvPr id="832" name="Google Shape;832;p36"/>
              <p:cNvGrpSpPr/>
              <p:nvPr/>
            </p:nvGrpSpPr>
            <p:grpSpPr>
              <a:xfrm>
                <a:off x="5317059" y="1211427"/>
                <a:ext cx="885952" cy="863268"/>
                <a:chOff x="3505299" y="2565731"/>
                <a:chExt cx="1771903" cy="1726535"/>
              </a:xfrm>
            </p:grpSpPr>
            <p:sp>
              <p:nvSpPr>
                <p:cNvPr id="833" name="Google Shape;833;p36"/>
                <p:cNvSpPr/>
                <p:nvPr/>
              </p:nvSpPr>
              <p:spPr>
                <a:xfrm rot="1855731">
                  <a:off x="3720691" y="2824413"/>
                  <a:ext cx="1341120" cy="120917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190500" rotWithShape="0" algn="tl" dir="2700000" dist="1143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4" name="Google Shape;834;p36"/>
                <p:cNvSpPr/>
                <p:nvPr/>
              </p:nvSpPr>
              <p:spPr>
                <a:xfrm rot="1855731">
                  <a:off x="3764581" y="2863367"/>
                  <a:ext cx="1264630" cy="114020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3999" scaled="0"/>
                </a:gra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sp>
            <p:nvSpPr>
              <p:cNvPr id="835" name="Google Shape;835;p36"/>
              <p:cNvSpPr/>
              <p:nvPr/>
            </p:nvSpPr>
            <p:spPr>
              <a:xfrm rot="1855731">
                <a:off x="5470180" y="1383052"/>
                <a:ext cx="576760" cy="520015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660000"/>
              </a:solidFill>
              <a:ln cap="flat" cmpd="sng" w="9525">
                <a:solidFill>
                  <a:srgbClr val="41445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836" name="Google Shape;836;p36"/>
            <p:cNvSpPr/>
            <p:nvPr/>
          </p:nvSpPr>
          <p:spPr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01</a:t>
              </a:r>
              <a:endParaRPr/>
            </a:p>
          </p:txBody>
        </p:sp>
      </p:grpSp>
      <p:sp>
        <p:nvSpPr>
          <p:cNvPr id="837" name="Google Shape;837;p36"/>
          <p:cNvSpPr/>
          <p:nvPr/>
        </p:nvSpPr>
        <p:spPr>
          <a:xfrm>
            <a:off x="6878115" y="1293520"/>
            <a:ext cx="1747270" cy="369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8" name="Google Shape;838;p36"/>
          <p:cNvSpPr/>
          <p:nvPr/>
        </p:nvSpPr>
        <p:spPr>
          <a:xfrm>
            <a:off x="6878115" y="1616518"/>
            <a:ext cx="3179912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39" name="Google Shape;839;p36"/>
          <p:cNvGrpSpPr/>
          <p:nvPr/>
        </p:nvGrpSpPr>
        <p:grpSpPr>
          <a:xfrm>
            <a:off x="5917883" y="2262946"/>
            <a:ext cx="885952" cy="863268"/>
            <a:chOff x="5317059" y="1211427"/>
            <a:chExt cx="885952" cy="863268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5317059" y="1211427"/>
              <a:ext cx="885952" cy="863268"/>
              <a:chOff x="5317059" y="1211427"/>
              <a:chExt cx="885952" cy="863268"/>
            </a:xfrm>
          </p:grpSpPr>
          <p:grpSp>
            <p:nvGrpSpPr>
              <p:cNvPr id="841" name="Google Shape;841;p36"/>
              <p:cNvGrpSpPr/>
              <p:nvPr/>
            </p:nvGrpSpPr>
            <p:grpSpPr>
              <a:xfrm>
                <a:off x="5317059" y="1211427"/>
                <a:ext cx="885952" cy="863268"/>
                <a:chOff x="3505299" y="2565731"/>
                <a:chExt cx="1771903" cy="1726535"/>
              </a:xfrm>
            </p:grpSpPr>
            <p:sp>
              <p:nvSpPr>
                <p:cNvPr id="842" name="Google Shape;842;p36"/>
                <p:cNvSpPr/>
                <p:nvPr/>
              </p:nvSpPr>
              <p:spPr>
                <a:xfrm rot="1855731">
                  <a:off x="3720691" y="2824413"/>
                  <a:ext cx="1341120" cy="120917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190500" rotWithShape="0" algn="tl" dir="2700000" dist="1143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3" name="Google Shape;843;p36"/>
                <p:cNvSpPr/>
                <p:nvPr/>
              </p:nvSpPr>
              <p:spPr>
                <a:xfrm rot="1855731">
                  <a:off x="3764581" y="2863367"/>
                  <a:ext cx="1264630" cy="114020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3999" scaled="0"/>
                </a:gra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sp>
            <p:nvSpPr>
              <p:cNvPr id="844" name="Google Shape;844;p36"/>
              <p:cNvSpPr/>
              <p:nvPr/>
            </p:nvSpPr>
            <p:spPr>
              <a:xfrm rot="1855731">
                <a:off x="5470180" y="1383052"/>
                <a:ext cx="576760" cy="520015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620413"/>
              </a:solidFill>
              <a:ln cap="flat" cmpd="sng" w="9525">
                <a:solidFill>
                  <a:srgbClr val="41445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845" name="Google Shape;845;p36"/>
            <p:cNvSpPr/>
            <p:nvPr/>
          </p:nvSpPr>
          <p:spPr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02</a:t>
              </a:r>
              <a:endParaRPr/>
            </a:p>
          </p:txBody>
        </p:sp>
      </p:grpSp>
      <p:sp>
        <p:nvSpPr>
          <p:cNvPr id="846" name="Google Shape;846;p36"/>
          <p:cNvSpPr/>
          <p:nvPr/>
        </p:nvSpPr>
        <p:spPr>
          <a:xfrm>
            <a:off x="6878115" y="2237056"/>
            <a:ext cx="2033873" cy="369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47" name="Google Shape;847;p36"/>
          <p:cNvSpPr/>
          <p:nvPr/>
        </p:nvSpPr>
        <p:spPr>
          <a:xfrm>
            <a:off x="6878115" y="2560054"/>
            <a:ext cx="3179912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48" name="Google Shape;848;p36"/>
          <p:cNvGrpSpPr/>
          <p:nvPr/>
        </p:nvGrpSpPr>
        <p:grpSpPr>
          <a:xfrm>
            <a:off x="5917883" y="3204859"/>
            <a:ext cx="885952" cy="863268"/>
            <a:chOff x="5317059" y="1211427"/>
            <a:chExt cx="885952" cy="863268"/>
          </a:xfrm>
        </p:grpSpPr>
        <p:grpSp>
          <p:nvGrpSpPr>
            <p:cNvPr id="849" name="Google Shape;849;p36"/>
            <p:cNvGrpSpPr/>
            <p:nvPr/>
          </p:nvGrpSpPr>
          <p:grpSpPr>
            <a:xfrm>
              <a:off x="5317059" y="1211427"/>
              <a:ext cx="885952" cy="863268"/>
              <a:chOff x="5317059" y="1211427"/>
              <a:chExt cx="885952" cy="863268"/>
            </a:xfrm>
          </p:grpSpPr>
          <p:grpSp>
            <p:nvGrpSpPr>
              <p:cNvPr id="850" name="Google Shape;850;p36"/>
              <p:cNvGrpSpPr/>
              <p:nvPr/>
            </p:nvGrpSpPr>
            <p:grpSpPr>
              <a:xfrm>
                <a:off x="5317059" y="1211427"/>
                <a:ext cx="885952" cy="863268"/>
                <a:chOff x="3505299" y="2565731"/>
                <a:chExt cx="1771903" cy="1726535"/>
              </a:xfrm>
            </p:grpSpPr>
            <p:sp>
              <p:nvSpPr>
                <p:cNvPr id="851" name="Google Shape;851;p36"/>
                <p:cNvSpPr/>
                <p:nvPr/>
              </p:nvSpPr>
              <p:spPr>
                <a:xfrm rot="1855731">
                  <a:off x="3720691" y="2824413"/>
                  <a:ext cx="1341120" cy="120917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190500" rotWithShape="0" algn="tl" dir="2700000" dist="1143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2" name="Google Shape;852;p36"/>
                <p:cNvSpPr/>
                <p:nvPr/>
              </p:nvSpPr>
              <p:spPr>
                <a:xfrm rot="1855731">
                  <a:off x="3764581" y="2863367"/>
                  <a:ext cx="1264630" cy="114020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3999" scaled="0"/>
                </a:gra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sp>
            <p:nvSpPr>
              <p:cNvPr id="853" name="Google Shape;853;p36"/>
              <p:cNvSpPr/>
              <p:nvPr/>
            </p:nvSpPr>
            <p:spPr>
              <a:xfrm rot="1855731">
                <a:off x="5470180" y="1383052"/>
                <a:ext cx="576760" cy="520015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660000"/>
              </a:solidFill>
              <a:ln cap="flat" cmpd="sng" w="9525">
                <a:solidFill>
                  <a:srgbClr val="414455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854" name="Google Shape;854;p36"/>
            <p:cNvSpPr/>
            <p:nvPr/>
          </p:nvSpPr>
          <p:spPr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03</a:t>
              </a:r>
              <a:endParaRPr/>
            </a:p>
          </p:txBody>
        </p:sp>
      </p:grpSp>
      <p:sp>
        <p:nvSpPr>
          <p:cNvPr id="855" name="Google Shape;855;p36"/>
          <p:cNvSpPr/>
          <p:nvPr/>
        </p:nvSpPr>
        <p:spPr>
          <a:xfrm>
            <a:off x="6878115" y="3169444"/>
            <a:ext cx="2033873" cy="369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18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6" name="Google Shape;856;p36"/>
          <p:cNvSpPr/>
          <p:nvPr/>
        </p:nvSpPr>
        <p:spPr>
          <a:xfrm>
            <a:off x="6878115" y="3492442"/>
            <a:ext cx="3179912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57" name="Google Shape;857;p36"/>
          <p:cNvGrpSpPr/>
          <p:nvPr/>
        </p:nvGrpSpPr>
        <p:grpSpPr>
          <a:xfrm>
            <a:off x="1272756" y="3986099"/>
            <a:ext cx="695676" cy="677863"/>
            <a:chOff x="5317059" y="1211427"/>
            <a:chExt cx="885952" cy="863268"/>
          </a:xfrm>
        </p:grpSpPr>
        <p:grpSp>
          <p:nvGrpSpPr>
            <p:cNvPr id="858" name="Google Shape;858;p36"/>
            <p:cNvGrpSpPr/>
            <p:nvPr/>
          </p:nvGrpSpPr>
          <p:grpSpPr>
            <a:xfrm>
              <a:off x="5317059" y="1211427"/>
              <a:ext cx="885952" cy="863268"/>
              <a:chOff x="3505299" y="2565731"/>
              <a:chExt cx="1771903" cy="1726535"/>
            </a:xfrm>
          </p:grpSpPr>
          <p:sp>
            <p:nvSpPr>
              <p:cNvPr id="859" name="Google Shape;859;p36"/>
              <p:cNvSpPr/>
              <p:nvPr/>
            </p:nvSpPr>
            <p:spPr>
              <a:xfrm rot="1855731">
                <a:off x="3720691" y="2824413"/>
                <a:ext cx="1341120" cy="120917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>
                <a:noFill/>
              </a:ln>
              <a:effectLst>
                <a:outerShdw blurRad="190500" rotWithShape="0" algn="tl" dir="2700000" dist="1143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860" name="Google Shape;860;p36"/>
              <p:cNvSpPr/>
              <p:nvPr/>
            </p:nvSpPr>
            <p:spPr>
              <a:xfrm rot="1855731">
                <a:off x="3764581" y="2863367"/>
                <a:ext cx="1264630" cy="114020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861" name="Google Shape;861;p36"/>
            <p:cNvSpPr/>
            <p:nvPr/>
          </p:nvSpPr>
          <p:spPr>
            <a:xfrm rot="1855731">
              <a:off x="5470180" y="1383052"/>
              <a:ext cx="576760" cy="520015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862" name="Google Shape;862;p36"/>
          <p:cNvSpPr txBox="1"/>
          <p:nvPr/>
        </p:nvSpPr>
        <p:spPr>
          <a:xfrm>
            <a:off x="1993131" y="4101832"/>
            <a:ext cx="187220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i="0" sz="1800" u="none" cap="none" strike="noStrike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863" name="Google Shape;863;p36"/>
          <p:cNvCxnSpPr/>
          <p:nvPr/>
        </p:nvCxnSpPr>
        <p:spPr>
          <a:xfrm>
            <a:off x="2065139" y="4461872"/>
            <a:ext cx="8167360" cy="0"/>
          </a:xfrm>
          <a:prstGeom prst="straightConnector1">
            <a:avLst/>
          </a:prstGeom>
          <a:noFill/>
          <a:ln cap="flat" cmpd="sng" w="9525">
            <a:solidFill>
              <a:srgbClr val="414455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864" name="Google Shape;864;p36"/>
          <p:cNvGrpSpPr/>
          <p:nvPr/>
        </p:nvGrpSpPr>
        <p:grpSpPr>
          <a:xfrm>
            <a:off x="10333819" y="4281545"/>
            <a:ext cx="341824" cy="333071"/>
            <a:chOff x="3505299" y="2565731"/>
            <a:chExt cx="1771903" cy="1726535"/>
          </a:xfrm>
        </p:grpSpPr>
        <p:sp>
          <p:nvSpPr>
            <p:cNvPr id="865" name="Google Shape;865;p36"/>
            <p:cNvSpPr/>
            <p:nvPr/>
          </p:nvSpPr>
          <p:spPr>
            <a:xfrm rot="1855731">
              <a:off x="3720691" y="2824413"/>
              <a:ext cx="1341120" cy="1209172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rotWithShape="0" algn="tl" dir="2700000" dist="1143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 rot="1855731">
              <a:off x="3764581" y="2863367"/>
              <a:ext cx="1264630" cy="1140208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867" name="Google Shape;867;p36"/>
          <p:cNvSpPr txBox="1"/>
          <p:nvPr/>
        </p:nvSpPr>
        <p:spPr>
          <a:xfrm>
            <a:off x="1968549" y="4609429"/>
            <a:ext cx="8545239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68" name="Google Shape;868;p36"/>
          <p:cNvGrpSpPr/>
          <p:nvPr/>
        </p:nvGrpSpPr>
        <p:grpSpPr>
          <a:xfrm>
            <a:off x="4873451" y="1509544"/>
            <a:ext cx="278384" cy="184511"/>
            <a:chOff x="9482595" y="2565731"/>
            <a:chExt cx="278384" cy="184511"/>
          </a:xfrm>
        </p:grpSpPr>
        <p:sp>
          <p:nvSpPr>
            <p:cNvPr id="869" name="Google Shape;869;p3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rgbClr val="5A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rgbClr val="5A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7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6" name="Google Shape;876;p37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77" name="Google Shape;877;p37"/>
          <p:cNvGrpSpPr/>
          <p:nvPr/>
        </p:nvGrpSpPr>
        <p:grpSpPr>
          <a:xfrm>
            <a:off x="5142431" y="2177617"/>
            <a:ext cx="2107651" cy="2680241"/>
            <a:chOff x="4539046" y="2177617"/>
            <a:chExt cx="2606902" cy="3315124"/>
          </a:xfrm>
        </p:grpSpPr>
        <p:sp>
          <p:nvSpPr>
            <p:cNvPr id="878" name="Google Shape;878;p37"/>
            <p:cNvSpPr/>
            <p:nvPr/>
          </p:nvSpPr>
          <p:spPr>
            <a:xfrm>
              <a:off x="5202933" y="2180559"/>
              <a:ext cx="1941736" cy="3312182"/>
            </a:xfrm>
            <a:custGeom>
              <a:rect b="b" l="l" r="r" t="t"/>
              <a:pathLst>
                <a:path extrusionOk="0" h="11406" w="6688">
                  <a:moveTo>
                    <a:pt x="3624" y="0"/>
                  </a:moveTo>
                  <a:lnTo>
                    <a:pt x="0" y="11405"/>
                  </a:lnTo>
                  <a:lnTo>
                    <a:pt x="3624" y="11405"/>
                  </a:lnTo>
                  <a:lnTo>
                    <a:pt x="6687" y="5688"/>
                  </a:lnTo>
                  <a:lnTo>
                    <a:pt x="3624" y="0"/>
                  </a:lnTo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60950" lIns="121875" spcFirstLastPara="1" rIns="121875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orbe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5195252" y="2177617"/>
              <a:ext cx="1950696" cy="3312180"/>
            </a:xfrm>
            <a:custGeom>
              <a:rect b="b" l="l" r="r" t="t"/>
              <a:pathLst>
                <a:path extrusionOk="0" h="11406" w="6720">
                  <a:moveTo>
                    <a:pt x="3657" y="0"/>
                  </a:moveTo>
                  <a:lnTo>
                    <a:pt x="0" y="0"/>
                  </a:lnTo>
                  <a:lnTo>
                    <a:pt x="3657" y="11405"/>
                  </a:lnTo>
                  <a:lnTo>
                    <a:pt x="6719" y="5686"/>
                  </a:lnTo>
                  <a:lnTo>
                    <a:pt x="3657" y="0"/>
                  </a:lnTo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60950" lIns="121875" spcFirstLastPara="1" rIns="121875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orbe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880" name="Google Shape;880;p37"/>
            <p:cNvGrpSpPr/>
            <p:nvPr/>
          </p:nvGrpSpPr>
          <p:grpSpPr>
            <a:xfrm>
              <a:off x="4539046" y="2992967"/>
              <a:ext cx="970893" cy="1347779"/>
              <a:chOff x="5578681" y="2027495"/>
              <a:chExt cx="728359" cy="1010834"/>
            </a:xfrm>
          </p:grpSpPr>
          <p:cxnSp>
            <p:nvCxnSpPr>
              <p:cNvPr id="881" name="Google Shape;881;p37"/>
              <p:cNvCxnSpPr/>
              <p:nvPr/>
            </p:nvCxnSpPr>
            <p:spPr>
              <a:xfrm flipH="1" rot="10800000">
                <a:off x="5578681" y="2027495"/>
                <a:ext cx="551701" cy="28685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BDB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82" name="Google Shape;882;p37"/>
              <p:cNvCxnSpPr/>
              <p:nvPr/>
            </p:nvCxnSpPr>
            <p:spPr>
              <a:xfrm>
                <a:off x="5578681" y="2314352"/>
                <a:ext cx="728359" cy="201765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BDBDB"/>
                </a:solidFill>
                <a:prstDash val="solid"/>
                <a:miter lim="800000"/>
                <a:headEnd len="lg" w="lg" type="oval"/>
                <a:tailEnd len="sm" w="sm" type="none"/>
              </a:ln>
            </p:spPr>
          </p:cxnSp>
          <p:cxnSp>
            <p:nvCxnSpPr>
              <p:cNvPr id="883" name="Google Shape;883;p37"/>
              <p:cNvCxnSpPr/>
              <p:nvPr/>
            </p:nvCxnSpPr>
            <p:spPr>
              <a:xfrm>
                <a:off x="5578681" y="2314352"/>
                <a:ext cx="704101" cy="72397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BDB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884" name="Google Shape;884;p37"/>
          <p:cNvSpPr txBox="1"/>
          <p:nvPr/>
        </p:nvSpPr>
        <p:spPr>
          <a:xfrm>
            <a:off x="6055644" y="2297021"/>
            <a:ext cx="362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endParaRPr b="1"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5" name="Google Shape;885;p37"/>
          <p:cNvSpPr txBox="1"/>
          <p:nvPr/>
        </p:nvSpPr>
        <p:spPr>
          <a:xfrm>
            <a:off x="6461524" y="3257317"/>
            <a:ext cx="3642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endParaRPr b="1"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6" name="Google Shape;886;p37"/>
          <p:cNvSpPr txBox="1"/>
          <p:nvPr/>
        </p:nvSpPr>
        <p:spPr>
          <a:xfrm>
            <a:off x="5857402" y="4232400"/>
            <a:ext cx="3593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endParaRPr b="1"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7" name="Google Shape;887;p37"/>
          <p:cNvSpPr/>
          <p:nvPr/>
        </p:nvSpPr>
        <p:spPr>
          <a:xfrm>
            <a:off x="7124811" y="2179996"/>
            <a:ext cx="3384852" cy="619423"/>
          </a:xfrm>
          <a:prstGeom prst="chevron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8" name="Google Shape;888;p37"/>
          <p:cNvSpPr/>
          <p:nvPr/>
        </p:nvSpPr>
        <p:spPr>
          <a:xfrm>
            <a:off x="7497494" y="3207578"/>
            <a:ext cx="3384852" cy="619423"/>
          </a:xfrm>
          <a:prstGeom prst="chevron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9" name="Google Shape;889;p37"/>
          <p:cNvSpPr/>
          <p:nvPr/>
        </p:nvSpPr>
        <p:spPr>
          <a:xfrm>
            <a:off x="7124811" y="4236055"/>
            <a:ext cx="3384852" cy="619423"/>
          </a:xfrm>
          <a:prstGeom prst="chevron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0" name="Google Shape;890;p37"/>
          <p:cNvSpPr txBox="1"/>
          <p:nvPr/>
        </p:nvSpPr>
        <p:spPr>
          <a:xfrm>
            <a:off x="1270671" y="5361143"/>
            <a:ext cx="9817930" cy="54418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144000" wrap="square" tIns="45700">
            <a:spAutoFit/>
          </a:bodyPr>
          <a:lstStyle/>
          <a:p>
            <a:pPr indent="0" lvl="0" marL="0" marR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b="0" i="0" sz="13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91" name="Google Shape;891;p37"/>
          <p:cNvGrpSpPr/>
          <p:nvPr/>
        </p:nvGrpSpPr>
        <p:grpSpPr>
          <a:xfrm>
            <a:off x="1205065" y="1641472"/>
            <a:ext cx="4538096" cy="3531899"/>
            <a:chOff x="6466725" y="1774182"/>
            <a:chExt cx="5052861" cy="3932529"/>
          </a:xfrm>
        </p:grpSpPr>
        <p:pic>
          <p:nvPicPr>
            <p:cNvPr id="892" name="Google Shape;892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66725" y="1774182"/>
              <a:ext cx="5052861" cy="3932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3" name="Google Shape;893;p37"/>
            <p:cNvSpPr/>
            <p:nvPr/>
          </p:nvSpPr>
          <p:spPr>
            <a:xfrm>
              <a:off x="7309110" y="2504079"/>
              <a:ext cx="3311998" cy="20679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894" name="Google Shape;894;p37"/>
          <p:cNvSpPr txBox="1"/>
          <p:nvPr/>
        </p:nvSpPr>
        <p:spPr>
          <a:xfrm>
            <a:off x="6055644" y="2310991"/>
            <a:ext cx="362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endParaRPr/>
          </a:p>
        </p:txBody>
      </p:sp>
      <p:sp>
        <p:nvSpPr>
          <p:cNvPr id="895" name="Google Shape;895;p37"/>
          <p:cNvSpPr txBox="1"/>
          <p:nvPr/>
        </p:nvSpPr>
        <p:spPr>
          <a:xfrm>
            <a:off x="6461524" y="3271287"/>
            <a:ext cx="3642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endParaRPr/>
          </a:p>
        </p:txBody>
      </p:sp>
      <p:sp>
        <p:nvSpPr>
          <p:cNvPr id="896" name="Google Shape;896;p37"/>
          <p:cNvSpPr txBox="1"/>
          <p:nvPr/>
        </p:nvSpPr>
        <p:spPr>
          <a:xfrm>
            <a:off x="5857402" y="4246370"/>
            <a:ext cx="3593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endParaRPr/>
          </a:p>
        </p:txBody>
      </p:sp>
      <p:pic>
        <p:nvPicPr>
          <p:cNvPr descr="0677b831b66d0cb53330f69beede2849" id="897" name="Google Shape;89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37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9" name="Google Shape;899;p37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4a7c2a4a1e02981e66bd7b542caef0e" id="904" name="Google Shape;90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28575" y="11430"/>
            <a:ext cx="12220575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38"/>
          <p:cNvSpPr/>
          <p:nvPr/>
        </p:nvSpPr>
        <p:spPr>
          <a:xfrm>
            <a:off x="-28575" y="2785745"/>
            <a:ext cx="12219940" cy="160782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6" name="Google Shape;906;p38"/>
          <p:cNvSpPr/>
          <p:nvPr/>
        </p:nvSpPr>
        <p:spPr>
          <a:xfrm>
            <a:off x="-28575" y="2630805"/>
            <a:ext cx="12219940" cy="9906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7" name="Google Shape;907;p38"/>
          <p:cNvSpPr/>
          <p:nvPr/>
        </p:nvSpPr>
        <p:spPr>
          <a:xfrm>
            <a:off x="-28575" y="4447540"/>
            <a:ext cx="12219940" cy="9906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e3e5e31d53b08b1ea6712dbad666cc0d" id="908" name="Google Shape;90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007350" y="-73660"/>
            <a:ext cx="4184650" cy="5507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32f902df8efa05e4f7a8f47f5fce2d2" id="909" name="Google Shape;90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83845" y="929640"/>
            <a:ext cx="4408805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38"/>
          <p:cNvSpPr txBox="1"/>
          <p:nvPr/>
        </p:nvSpPr>
        <p:spPr>
          <a:xfrm>
            <a:off x="3286760" y="2773947"/>
            <a:ext cx="70294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THANK YOU!</a:t>
            </a:r>
            <a:endParaRPr b="1" sz="8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11" name="Google Shape;911;p38"/>
          <p:cNvGrpSpPr/>
          <p:nvPr/>
        </p:nvGrpSpPr>
        <p:grpSpPr>
          <a:xfrm>
            <a:off x="8143791" y="5870986"/>
            <a:ext cx="450273" cy="463263"/>
            <a:chOff x="0" y="0"/>
            <a:chExt cx="495300" cy="509588"/>
          </a:xfrm>
        </p:grpSpPr>
        <p:sp>
          <p:nvSpPr>
            <p:cNvPr id="912" name="Google Shape;912;p38"/>
            <p:cNvSpPr/>
            <p:nvPr/>
          </p:nvSpPr>
          <p:spPr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110549" y="119661"/>
              <a:ext cx="274204" cy="270268"/>
            </a:xfrm>
            <a:custGeom>
              <a:rect b="b" l="l" r="r" t="t"/>
              <a:pathLst>
                <a:path extrusionOk="0" h="408" w="427">
                  <a:moveTo>
                    <a:pt x="289" y="152"/>
                  </a:moveTo>
                  <a:cubicBezTo>
                    <a:pt x="288" y="154"/>
                    <a:pt x="286" y="155"/>
                    <a:pt x="285" y="157"/>
                  </a:cubicBezTo>
                  <a:cubicBezTo>
                    <a:pt x="285" y="157"/>
                    <a:pt x="285" y="157"/>
                    <a:pt x="285" y="157"/>
                  </a:cubicBezTo>
                  <a:cubicBezTo>
                    <a:pt x="284" y="159"/>
                    <a:pt x="283" y="161"/>
                    <a:pt x="282" y="162"/>
                  </a:cubicBezTo>
                  <a:cubicBezTo>
                    <a:pt x="282" y="163"/>
                    <a:pt x="282" y="163"/>
                    <a:pt x="282" y="164"/>
                  </a:cubicBezTo>
                  <a:cubicBezTo>
                    <a:pt x="281" y="165"/>
                    <a:pt x="280" y="167"/>
                    <a:pt x="279" y="169"/>
                  </a:cubicBezTo>
                  <a:cubicBezTo>
                    <a:pt x="279" y="169"/>
                    <a:pt x="279" y="169"/>
                    <a:pt x="279" y="170"/>
                  </a:cubicBezTo>
                  <a:cubicBezTo>
                    <a:pt x="279" y="171"/>
                    <a:pt x="278" y="173"/>
                    <a:pt x="278" y="175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277" y="179"/>
                    <a:pt x="277" y="181"/>
                    <a:pt x="277" y="183"/>
                  </a:cubicBezTo>
                  <a:cubicBezTo>
                    <a:pt x="277" y="186"/>
                    <a:pt x="278" y="189"/>
                    <a:pt x="278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9" y="195"/>
                    <a:pt x="279" y="197"/>
                    <a:pt x="280" y="199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1" y="203"/>
                    <a:pt x="282" y="205"/>
                    <a:pt x="284" y="207"/>
                  </a:cubicBezTo>
                  <a:cubicBezTo>
                    <a:pt x="284" y="207"/>
                    <a:pt x="284" y="208"/>
                    <a:pt x="284" y="208"/>
                  </a:cubicBezTo>
                  <a:cubicBezTo>
                    <a:pt x="285" y="210"/>
                    <a:pt x="287" y="212"/>
                    <a:pt x="288" y="214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0" y="216"/>
                    <a:pt x="292" y="218"/>
                    <a:pt x="294" y="219"/>
                  </a:cubicBezTo>
                  <a:cubicBezTo>
                    <a:pt x="294" y="219"/>
                    <a:pt x="294" y="220"/>
                    <a:pt x="294" y="220"/>
                  </a:cubicBezTo>
                  <a:cubicBezTo>
                    <a:pt x="296" y="221"/>
                    <a:pt x="298" y="223"/>
                    <a:pt x="300" y="224"/>
                  </a:cubicBezTo>
                  <a:cubicBezTo>
                    <a:pt x="300" y="224"/>
                    <a:pt x="301" y="224"/>
                    <a:pt x="301" y="224"/>
                  </a:cubicBezTo>
                  <a:cubicBezTo>
                    <a:pt x="303" y="226"/>
                    <a:pt x="305" y="227"/>
                    <a:pt x="308" y="228"/>
                  </a:cubicBezTo>
                  <a:cubicBezTo>
                    <a:pt x="308" y="228"/>
                    <a:pt x="308" y="228"/>
                    <a:pt x="308" y="228"/>
                  </a:cubicBezTo>
                  <a:cubicBezTo>
                    <a:pt x="313" y="230"/>
                    <a:pt x="319" y="231"/>
                    <a:pt x="325" y="231"/>
                  </a:cubicBezTo>
                  <a:cubicBezTo>
                    <a:pt x="351" y="231"/>
                    <a:pt x="372" y="210"/>
                    <a:pt x="372" y="183"/>
                  </a:cubicBezTo>
                  <a:cubicBezTo>
                    <a:pt x="372" y="157"/>
                    <a:pt x="351" y="136"/>
                    <a:pt x="325" y="136"/>
                  </a:cubicBezTo>
                  <a:cubicBezTo>
                    <a:pt x="318" y="136"/>
                    <a:pt x="312" y="137"/>
                    <a:pt x="306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0"/>
                    <a:pt x="306" y="140"/>
                    <a:pt x="305" y="140"/>
                  </a:cubicBezTo>
                  <a:cubicBezTo>
                    <a:pt x="304" y="141"/>
                    <a:pt x="302" y="142"/>
                    <a:pt x="301" y="143"/>
                  </a:cubicBezTo>
                  <a:cubicBezTo>
                    <a:pt x="300" y="143"/>
                    <a:pt x="300" y="143"/>
                    <a:pt x="299" y="143"/>
                  </a:cubicBezTo>
                  <a:cubicBezTo>
                    <a:pt x="298" y="144"/>
                    <a:pt x="296" y="146"/>
                    <a:pt x="294" y="147"/>
                  </a:cubicBezTo>
                  <a:cubicBezTo>
                    <a:pt x="294" y="147"/>
                    <a:pt x="294" y="147"/>
                    <a:pt x="294" y="147"/>
                  </a:cubicBezTo>
                  <a:cubicBezTo>
                    <a:pt x="293" y="148"/>
                    <a:pt x="291" y="150"/>
                    <a:pt x="290" y="151"/>
                  </a:cubicBezTo>
                  <a:cubicBezTo>
                    <a:pt x="290" y="151"/>
                    <a:pt x="289" y="152"/>
                    <a:pt x="289" y="152"/>
                  </a:cubicBezTo>
                  <a:close/>
                  <a:moveTo>
                    <a:pt x="213" y="95"/>
                  </a:moveTo>
                  <a:lnTo>
                    <a:pt x="213" y="95"/>
                  </a:lnTo>
                  <a:cubicBezTo>
                    <a:pt x="240" y="95"/>
                    <a:pt x="261" y="73"/>
                    <a:pt x="261" y="47"/>
                  </a:cubicBezTo>
                  <a:cubicBezTo>
                    <a:pt x="261" y="21"/>
                    <a:pt x="240" y="0"/>
                    <a:pt x="213" y="0"/>
                  </a:cubicBezTo>
                  <a:cubicBezTo>
                    <a:pt x="187" y="0"/>
                    <a:pt x="166" y="21"/>
                    <a:pt x="166" y="47"/>
                  </a:cubicBezTo>
                  <a:cubicBezTo>
                    <a:pt x="166" y="73"/>
                    <a:pt x="187" y="95"/>
                    <a:pt x="213" y="95"/>
                  </a:cubicBezTo>
                  <a:close/>
                  <a:moveTo>
                    <a:pt x="258" y="228"/>
                  </a:moveTo>
                  <a:lnTo>
                    <a:pt x="258" y="228"/>
                  </a:lnTo>
                  <a:lnTo>
                    <a:pt x="258" y="192"/>
                  </a:lnTo>
                  <a:cubicBezTo>
                    <a:pt x="258" y="189"/>
                    <a:pt x="257" y="186"/>
                    <a:pt x="257" y="183"/>
                  </a:cubicBezTo>
                  <a:cubicBezTo>
                    <a:pt x="257" y="180"/>
                    <a:pt x="258" y="178"/>
                    <a:pt x="258" y="175"/>
                  </a:cubicBezTo>
                  <a:lnTo>
                    <a:pt x="258" y="173"/>
                  </a:lnTo>
                  <a:cubicBezTo>
                    <a:pt x="262" y="151"/>
                    <a:pt x="275" y="134"/>
                    <a:pt x="293" y="124"/>
                  </a:cubicBezTo>
                  <a:cubicBezTo>
                    <a:pt x="280" y="112"/>
                    <a:pt x="263" y="104"/>
                    <a:pt x="244" y="104"/>
                  </a:cubicBezTo>
                  <a:lnTo>
                    <a:pt x="183" y="104"/>
                  </a:lnTo>
                  <a:cubicBezTo>
                    <a:pt x="164" y="104"/>
                    <a:pt x="147" y="112"/>
                    <a:pt x="134" y="124"/>
                  </a:cubicBezTo>
                  <a:cubicBezTo>
                    <a:pt x="155" y="135"/>
                    <a:pt x="169" y="158"/>
                    <a:pt x="169" y="183"/>
                  </a:cubicBezTo>
                  <a:cubicBezTo>
                    <a:pt x="169" y="189"/>
                    <a:pt x="169" y="194"/>
                    <a:pt x="168" y="199"/>
                  </a:cubicBezTo>
                  <a:lnTo>
                    <a:pt x="168" y="228"/>
                  </a:lnTo>
                  <a:cubicBezTo>
                    <a:pt x="187" y="236"/>
                    <a:pt x="203" y="251"/>
                    <a:pt x="213" y="269"/>
                  </a:cubicBezTo>
                  <a:cubicBezTo>
                    <a:pt x="223" y="251"/>
                    <a:pt x="239" y="237"/>
                    <a:pt x="258" y="228"/>
                  </a:cubicBezTo>
                  <a:close/>
                  <a:moveTo>
                    <a:pt x="192" y="272"/>
                  </a:moveTo>
                  <a:lnTo>
                    <a:pt x="192" y="272"/>
                  </a:lnTo>
                  <a:cubicBezTo>
                    <a:pt x="190" y="270"/>
                    <a:pt x="189" y="268"/>
                    <a:pt x="187" y="266"/>
                  </a:cubicBezTo>
                  <a:cubicBezTo>
                    <a:pt x="187" y="265"/>
                    <a:pt x="186" y="265"/>
                    <a:pt x="186" y="265"/>
                  </a:cubicBezTo>
                  <a:cubicBezTo>
                    <a:pt x="185" y="263"/>
                    <a:pt x="183" y="262"/>
                    <a:pt x="181" y="260"/>
                  </a:cubicBezTo>
                  <a:cubicBezTo>
                    <a:pt x="181" y="260"/>
                    <a:pt x="181" y="259"/>
                    <a:pt x="181" y="259"/>
                  </a:cubicBezTo>
                  <a:cubicBezTo>
                    <a:pt x="179" y="258"/>
                    <a:pt x="177" y="256"/>
                    <a:pt x="175" y="255"/>
                  </a:cubicBezTo>
                  <a:cubicBezTo>
                    <a:pt x="175" y="255"/>
                    <a:pt x="175" y="254"/>
                    <a:pt x="174" y="254"/>
                  </a:cubicBezTo>
                  <a:cubicBezTo>
                    <a:pt x="168" y="250"/>
                    <a:pt x="161" y="246"/>
                    <a:pt x="153" y="244"/>
                  </a:cubicBezTo>
                  <a:cubicBezTo>
                    <a:pt x="151" y="243"/>
                    <a:pt x="150" y="243"/>
                    <a:pt x="148" y="242"/>
                  </a:cubicBezTo>
                  <a:cubicBezTo>
                    <a:pt x="147" y="242"/>
                    <a:pt x="146" y="242"/>
                    <a:pt x="145" y="242"/>
                  </a:cubicBezTo>
                  <a:cubicBezTo>
                    <a:pt x="144" y="242"/>
                    <a:pt x="143" y="241"/>
                    <a:pt x="141" y="241"/>
                  </a:cubicBezTo>
                  <a:cubicBezTo>
                    <a:pt x="141" y="241"/>
                    <a:pt x="140" y="241"/>
                    <a:pt x="139" y="241"/>
                  </a:cubicBezTo>
                  <a:cubicBezTo>
                    <a:pt x="137" y="241"/>
                    <a:pt x="135" y="241"/>
                    <a:pt x="133" y="241"/>
                  </a:cubicBezTo>
                  <a:lnTo>
                    <a:pt x="71" y="241"/>
                  </a:lnTo>
                  <a:cubicBezTo>
                    <a:pt x="32" y="241"/>
                    <a:pt x="0" y="273"/>
                    <a:pt x="0" y="313"/>
                  </a:cubicBezTo>
                  <a:lnTo>
                    <a:pt x="0" y="408"/>
                  </a:lnTo>
                  <a:lnTo>
                    <a:pt x="42" y="408"/>
                  </a:lnTo>
                  <a:lnTo>
                    <a:pt x="42" y="309"/>
                  </a:lnTo>
                  <a:lnTo>
                    <a:pt x="56" y="309"/>
                  </a:lnTo>
                  <a:lnTo>
                    <a:pt x="56" y="408"/>
                  </a:lnTo>
                  <a:lnTo>
                    <a:pt x="146" y="408"/>
                  </a:lnTo>
                  <a:lnTo>
                    <a:pt x="146" y="309"/>
                  </a:lnTo>
                  <a:lnTo>
                    <a:pt x="161" y="309"/>
                  </a:lnTo>
                  <a:lnTo>
                    <a:pt x="161" y="408"/>
                  </a:lnTo>
                  <a:lnTo>
                    <a:pt x="204" y="408"/>
                  </a:lnTo>
                  <a:lnTo>
                    <a:pt x="204" y="313"/>
                  </a:lnTo>
                  <a:cubicBezTo>
                    <a:pt x="204" y="297"/>
                    <a:pt x="200" y="283"/>
                    <a:pt x="192" y="272"/>
                  </a:cubicBezTo>
                  <a:cubicBezTo>
                    <a:pt x="192" y="272"/>
                    <a:pt x="192" y="272"/>
                    <a:pt x="192" y="272"/>
                  </a:cubicBezTo>
                  <a:close/>
                  <a:moveTo>
                    <a:pt x="355" y="241"/>
                  </a:moveTo>
                  <a:lnTo>
                    <a:pt x="355" y="241"/>
                  </a:lnTo>
                  <a:lnTo>
                    <a:pt x="294" y="241"/>
                  </a:lnTo>
                  <a:cubicBezTo>
                    <a:pt x="292" y="241"/>
                    <a:pt x="290" y="241"/>
                    <a:pt x="288" y="241"/>
                  </a:cubicBezTo>
                  <a:cubicBezTo>
                    <a:pt x="287" y="241"/>
                    <a:pt x="286" y="241"/>
                    <a:pt x="285" y="241"/>
                  </a:cubicBezTo>
                  <a:cubicBezTo>
                    <a:pt x="284" y="241"/>
                    <a:pt x="283" y="242"/>
                    <a:pt x="281" y="242"/>
                  </a:cubicBezTo>
                  <a:cubicBezTo>
                    <a:pt x="280" y="242"/>
                    <a:pt x="280" y="242"/>
                    <a:pt x="279" y="242"/>
                  </a:cubicBezTo>
                  <a:cubicBezTo>
                    <a:pt x="277" y="243"/>
                    <a:pt x="276" y="243"/>
                    <a:pt x="274" y="244"/>
                  </a:cubicBezTo>
                  <a:cubicBezTo>
                    <a:pt x="263" y="247"/>
                    <a:pt x="254" y="252"/>
                    <a:pt x="245" y="260"/>
                  </a:cubicBezTo>
                  <a:cubicBezTo>
                    <a:pt x="245" y="260"/>
                    <a:pt x="245" y="260"/>
                    <a:pt x="245" y="260"/>
                  </a:cubicBezTo>
                  <a:cubicBezTo>
                    <a:pt x="243" y="262"/>
                    <a:pt x="242" y="263"/>
                    <a:pt x="240" y="265"/>
                  </a:cubicBezTo>
                  <a:cubicBezTo>
                    <a:pt x="240" y="265"/>
                    <a:pt x="240" y="266"/>
                    <a:pt x="240" y="266"/>
                  </a:cubicBezTo>
                  <a:cubicBezTo>
                    <a:pt x="229" y="278"/>
                    <a:pt x="222" y="295"/>
                    <a:pt x="222" y="313"/>
                  </a:cubicBezTo>
                  <a:lnTo>
                    <a:pt x="222" y="408"/>
                  </a:lnTo>
                  <a:lnTo>
                    <a:pt x="264" y="408"/>
                  </a:lnTo>
                  <a:lnTo>
                    <a:pt x="264" y="309"/>
                  </a:lnTo>
                  <a:lnTo>
                    <a:pt x="279" y="309"/>
                  </a:lnTo>
                  <a:lnTo>
                    <a:pt x="279" y="408"/>
                  </a:lnTo>
                  <a:lnTo>
                    <a:pt x="369" y="408"/>
                  </a:lnTo>
                  <a:lnTo>
                    <a:pt x="369" y="309"/>
                  </a:lnTo>
                  <a:lnTo>
                    <a:pt x="384" y="309"/>
                  </a:lnTo>
                  <a:lnTo>
                    <a:pt x="384" y="408"/>
                  </a:lnTo>
                  <a:lnTo>
                    <a:pt x="427" y="408"/>
                  </a:lnTo>
                  <a:lnTo>
                    <a:pt x="427" y="313"/>
                  </a:lnTo>
                  <a:cubicBezTo>
                    <a:pt x="427" y="273"/>
                    <a:pt x="395" y="241"/>
                    <a:pt x="355" y="241"/>
                  </a:cubicBezTo>
                  <a:close/>
                  <a:moveTo>
                    <a:pt x="102" y="231"/>
                  </a:moveTo>
                  <a:lnTo>
                    <a:pt x="102" y="231"/>
                  </a:lnTo>
                  <a:cubicBezTo>
                    <a:pt x="108" y="231"/>
                    <a:pt x="114" y="230"/>
                    <a:pt x="119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2" y="227"/>
                    <a:pt x="124" y="226"/>
                    <a:pt x="126" y="224"/>
                  </a:cubicBezTo>
                  <a:cubicBezTo>
                    <a:pt x="126" y="224"/>
                    <a:pt x="126" y="224"/>
                    <a:pt x="126" y="224"/>
                  </a:cubicBezTo>
                  <a:cubicBezTo>
                    <a:pt x="129" y="223"/>
                    <a:pt x="131" y="221"/>
                    <a:pt x="133" y="220"/>
                  </a:cubicBezTo>
                  <a:cubicBezTo>
                    <a:pt x="133" y="220"/>
                    <a:pt x="133" y="220"/>
                    <a:pt x="133" y="220"/>
                  </a:cubicBezTo>
                  <a:cubicBezTo>
                    <a:pt x="137" y="216"/>
                    <a:pt x="140" y="212"/>
                    <a:pt x="143" y="208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4" y="205"/>
                    <a:pt x="145" y="203"/>
                    <a:pt x="146" y="200"/>
                  </a:cubicBezTo>
                  <a:cubicBezTo>
                    <a:pt x="146" y="200"/>
                    <a:pt x="147" y="200"/>
                    <a:pt x="147" y="199"/>
                  </a:cubicBezTo>
                  <a:cubicBezTo>
                    <a:pt x="148" y="197"/>
                    <a:pt x="148" y="195"/>
                    <a:pt x="149" y="192"/>
                  </a:cubicBezTo>
                  <a:cubicBezTo>
                    <a:pt x="149" y="192"/>
                    <a:pt x="149" y="192"/>
                    <a:pt x="149" y="191"/>
                  </a:cubicBezTo>
                  <a:cubicBezTo>
                    <a:pt x="149" y="189"/>
                    <a:pt x="150" y="186"/>
                    <a:pt x="150" y="183"/>
                  </a:cubicBezTo>
                  <a:cubicBezTo>
                    <a:pt x="150" y="181"/>
                    <a:pt x="149" y="179"/>
                    <a:pt x="149" y="177"/>
                  </a:cubicBezTo>
                  <a:cubicBezTo>
                    <a:pt x="149" y="176"/>
                    <a:pt x="149" y="176"/>
                    <a:pt x="149" y="175"/>
                  </a:cubicBezTo>
                  <a:cubicBezTo>
                    <a:pt x="148" y="173"/>
                    <a:pt x="148" y="171"/>
                    <a:pt x="147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7" y="167"/>
                    <a:pt x="146" y="165"/>
                    <a:pt x="145" y="164"/>
                  </a:cubicBezTo>
                  <a:cubicBezTo>
                    <a:pt x="145" y="163"/>
                    <a:pt x="145" y="163"/>
                    <a:pt x="145" y="162"/>
                  </a:cubicBezTo>
                  <a:cubicBezTo>
                    <a:pt x="144" y="161"/>
                    <a:pt x="143" y="159"/>
                    <a:pt x="142" y="157"/>
                  </a:cubicBezTo>
                  <a:cubicBezTo>
                    <a:pt x="140" y="155"/>
                    <a:pt x="139" y="154"/>
                    <a:pt x="138" y="152"/>
                  </a:cubicBezTo>
                  <a:cubicBezTo>
                    <a:pt x="137" y="152"/>
                    <a:pt x="137" y="151"/>
                    <a:pt x="137" y="151"/>
                  </a:cubicBezTo>
                  <a:cubicBezTo>
                    <a:pt x="136" y="150"/>
                    <a:pt x="134" y="148"/>
                    <a:pt x="133" y="147"/>
                  </a:cubicBezTo>
                  <a:cubicBezTo>
                    <a:pt x="133" y="147"/>
                    <a:pt x="133" y="147"/>
                    <a:pt x="132" y="147"/>
                  </a:cubicBezTo>
                  <a:cubicBezTo>
                    <a:pt x="131" y="146"/>
                    <a:pt x="129" y="144"/>
                    <a:pt x="127" y="143"/>
                  </a:cubicBezTo>
                  <a:cubicBezTo>
                    <a:pt x="127" y="143"/>
                    <a:pt x="127" y="143"/>
                    <a:pt x="126" y="143"/>
                  </a:cubicBezTo>
                  <a:cubicBezTo>
                    <a:pt x="125" y="142"/>
                    <a:pt x="123" y="141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15" y="137"/>
                    <a:pt x="109" y="136"/>
                    <a:pt x="102" y="136"/>
                  </a:cubicBezTo>
                  <a:cubicBezTo>
                    <a:pt x="76" y="136"/>
                    <a:pt x="54" y="157"/>
                    <a:pt x="54" y="183"/>
                  </a:cubicBezTo>
                  <a:cubicBezTo>
                    <a:pt x="54" y="210"/>
                    <a:pt x="76" y="231"/>
                    <a:pt x="102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914" name="Google Shape;914;p38"/>
          <p:cNvGrpSpPr/>
          <p:nvPr/>
        </p:nvGrpSpPr>
        <p:grpSpPr>
          <a:xfrm>
            <a:off x="10175977" y="5870986"/>
            <a:ext cx="450273" cy="463263"/>
            <a:chOff x="0" y="0"/>
            <a:chExt cx="495300" cy="509588"/>
          </a:xfrm>
        </p:grpSpPr>
        <p:sp>
          <p:nvSpPr>
            <p:cNvPr id="915" name="Google Shape;915;p38"/>
            <p:cNvSpPr/>
            <p:nvPr/>
          </p:nvSpPr>
          <p:spPr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90487" y="128588"/>
              <a:ext cx="311150" cy="250825"/>
            </a:xfrm>
            <a:custGeom>
              <a:rect b="b" l="l" r="r" t="t"/>
              <a:pathLst>
                <a:path extrusionOk="0" h="313" w="400">
                  <a:moveTo>
                    <a:pt x="204" y="102"/>
                  </a:moveTo>
                  <a:lnTo>
                    <a:pt x="147" y="158"/>
                  </a:lnTo>
                  <a:cubicBezTo>
                    <a:pt x="153" y="162"/>
                    <a:pt x="158" y="166"/>
                    <a:pt x="163" y="170"/>
                  </a:cubicBezTo>
                  <a:lnTo>
                    <a:pt x="204" y="129"/>
                  </a:lnTo>
                  <a:lnTo>
                    <a:pt x="248" y="174"/>
                  </a:lnTo>
                  <a:lnTo>
                    <a:pt x="311" y="111"/>
                  </a:lnTo>
                  <a:lnTo>
                    <a:pt x="321" y="135"/>
                  </a:lnTo>
                  <a:lnTo>
                    <a:pt x="341" y="67"/>
                  </a:lnTo>
                  <a:lnTo>
                    <a:pt x="272" y="87"/>
                  </a:lnTo>
                  <a:lnTo>
                    <a:pt x="297" y="97"/>
                  </a:lnTo>
                  <a:lnTo>
                    <a:pt x="248" y="146"/>
                  </a:lnTo>
                  <a:lnTo>
                    <a:pt x="204" y="102"/>
                  </a:lnTo>
                  <a:close/>
                  <a:moveTo>
                    <a:pt x="400" y="42"/>
                  </a:moveTo>
                  <a:lnTo>
                    <a:pt x="400" y="42"/>
                  </a:lnTo>
                  <a:lnTo>
                    <a:pt x="400" y="16"/>
                  </a:lnTo>
                  <a:lnTo>
                    <a:pt x="243" y="16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28" y="16"/>
                  </a:lnTo>
                  <a:lnTo>
                    <a:pt x="80" y="16"/>
                  </a:lnTo>
                  <a:lnTo>
                    <a:pt x="80" y="42"/>
                  </a:lnTo>
                  <a:lnTo>
                    <a:pt x="91" y="42"/>
                  </a:lnTo>
                  <a:lnTo>
                    <a:pt x="91" y="64"/>
                  </a:lnTo>
                  <a:cubicBezTo>
                    <a:pt x="99" y="65"/>
                    <a:pt x="106" y="67"/>
                    <a:pt x="113" y="71"/>
                  </a:cubicBezTo>
                  <a:lnTo>
                    <a:pt x="113" y="42"/>
                  </a:lnTo>
                  <a:lnTo>
                    <a:pt x="368" y="42"/>
                  </a:lnTo>
                  <a:lnTo>
                    <a:pt x="368" y="205"/>
                  </a:lnTo>
                  <a:lnTo>
                    <a:pt x="185" y="205"/>
                  </a:lnTo>
                  <a:cubicBezTo>
                    <a:pt x="186" y="208"/>
                    <a:pt x="187" y="211"/>
                    <a:pt x="187" y="214"/>
                  </a:cubicBezTo>
                  <a:lnTo>
                    <a:pt x="368" y="214"/>
                  </a:lnTo>
                  <a:lnTo>
                    <a:pt x="368" y="223"/>
                  </a:lnTo>
                  <a:lnTo>
                    <a:pt x="188" y="223"/>
                  </a:lnTo>
                  <a:cubicBezTo>
                    <a:pt x="188" y="225"/>
                    <a:pt x="189" y="226"/>
                    <a:pt x="189" y="228"/>
                  </a:cubicBezTo>
                  <a:lnTo>
                    <a:pt x="189" y="249"/>
                  </a:lnTo>
                  <a:lnTo>
                    <a:pt x="228" y="249"/>
                  </a:lnTo>
                  <a:lnTo>
                    <a:pt x="228" y="311"/>
                  </a:lnTo>
                  <a:lnTo>
                    <a:pt x="243" y="311"/>
                  </a:lnTo>
                  <a:lnTo>
                    <a:pt x="243" y="249"/>
                  </a:lnTo>
                  <a:lnTo>
                    <a:pt x="292" y="249"/>
                  </a:lnTo>
                  <a:lnTo>
                    <a:pt x="315" y="309"/>
                  </a:lnTo>
                  <a:lnTo>
                    <a:pt x="330" y="305"/>
                  </a:lnTo>
                  <a:lnTo>
                    <a:pt x="308" y="249"/>
                  </a:lnTo>
                  <a:lnTo>
                    <a:pt x="400" y="249"/>
                  </a:lnTo>
                  <a:lnTo>
                    <a:pt x="400" y="223"/>
                  </a:lnTo>
                  <a:lnTo>
                    <a:pt x="390" y="223"/>
                  </a:lnTo>
                  <a:lnTo>
                    <a:pt x="390" y="42"/>
                  </a:lnTo>
                  <a:lnTo>
                    <a:pt x="400" y="42"/>
                  </a:lnTo>
                  <a:close/>
                  <a:moveTo>
                    <a:pt x="84" y="162"/>
                  </a:moveTo>
                  <a:lnTo>
                    <a:pt x="84" y="162"/>
                  </a:lnTo>
                  <a:cubicBezTo>
                    <a:pt x="105" y="162"/>
                    <a:pt x="123" y="144"/>
                    <a:pt x="123" y="123"/>
                  </a:cubicBezTo>
                  <a:cubicBezTo>
                    <a:pt x="123" y="101"/>
                    <a:pt x="105" y="84"/>
                    <a:pt x="84" y="84"/>
                  </a:cubicBezTo>
                  <a:cubicBezTo>
                    <a:pt x="62" y="84"/>
                    <a:pt x="45" y="101"/>
                    <a:pt x="45" y="123"/>
                  </a:cubicBezTo>
                  <a:cubicBezTo>
                    <a:pt x="45" y="144"/>
                    <a:pt x="62" y="162"/>
                    <a:pt x="84" y="162"/>
                  </a:cubicBezTo>
                  <a:close/>
                  <a:moveTo>
                    <a:pt x="109" y="170"/>
                  </a:moveTo>
                  <a:lnTo>
                    <a:pt x="109" y="170"/>
                  </a:lnTo>
                  <a:lnTo>
                    <a:pt x="94" y="170"/>
                  </a:lnTo>
                  <a:lnTo>
                    <a:pt x="97" y="171"/>
                  </a:lnTo>
                  <a:cubicBezTo>
                    <a:pt x="98" y="172"/>
                    <a:pt x="99" y="175"/>
                    <a:pt x="98" y="177"/>
                  </a:cubicBezTo>
                  <a:lnTo>
                    <a:pt x="93" y="190"/>
                  </a:lnTo>
                  <a:lnTo>
                    <a:pt x="102" y="266"/>
                  </a:lnTo>
                  <a:lnTo>
                    <a:pt x="85" y="282"/>
                  </a:lnTo>
                  <a:lnTo>
                    <a:pt x="67" y="266"/>
                  </a:lnTo>
                  <a:lnTo>
                    <a:pt x="77" y="190"/>
                  </a:lnTo>
                  <a:lnTo>
                    <a:pt x="71" y="177"/>
                  </a:lnTo>
                  <a:cubicBezTo>
                    <a:pt x="71" y="175"/>
                    <a:pt x="71" y="172"/>
                    <a:pt x="73" y="171"/>
                  </a:cubicBezTo>
                  <a:lnTo>
                    <a:pt x="76" y="170"/>
                  </a:lnTo>
                  <a:lnTo>
                    <a:pt x="59" y="170"/>
                  </a:lnTo>
                  <a:cubicBezTo>
                    <a:pt x="26" y="170"/>
                    <a:pt x="0" y="196"/>
                    <a:pt x="0" y="228"/>
                  </a:cubicBezTo>
                  <a:lnTo>
                    <a:pt x="0" y="313"/>
                  </a:lnTo>
                  <a:lnTo>
                    <a:pt x="34" y="313"/>
                  </a:lnTo>
                  <a:lnTo>
                    <a:pt x="34" y="226"/>
                  </a:lnTo>
                  <a:lnTo>
                    <a:pt x="46" y="226"/>
                  </a:lnTo>
                  <a:lnTo>
                    <a:pt x="46" y="313"/>
                  </a:lnTo>
                  <a:lnTo>
                    <a:pt x="120" y="313"/>
                  </a:lnTo>
                  <a:lnTo>
                    <a:pt x="120" y="226"/>
                  </a:lnTo>
                  <a:lnTo>
                    <a:pt x="132" y="226"/>
                  </a:lnTo>
                  <a:lnTo>
                    <a:pt x="132" y="313"/>
                  </a:lnTo>
                  <a:lnTo>
                    <a:pt x="167" y="313"/>
                  </a:lnTo>
                  <a:lnTo>
                    <a:pt x="167" y="228"/>
                  </a:lnTo>
                  <a:cubicBezTo>
                    <a:pt x="167" y="196"/>
                    <a:pt x="141" y="170"/>
                    <a:pt x="109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917" name="Google Shape;917;p38"/>
          <p:cNvGrpSpPr/>
          <p:nvPr/>
        </p:nvGrpSpPr>
        <p:grpSpPr>
          <a:xfrm>
            <a:off x="9668612" y="5870986"/>
            <a:ext cx="450273" cy="463263"/>
            <a:chOff x="0" y="0"/>
            <a:chExt cx="495300" cy="509588"/>
          </a:xfrm>
        </p:grpSpPr>
        <p:sp>
          <p:nvSpPr>
            <p:cNvPr id="918" name="Google Shape;918;p38"/>
            <p:cNvSpPr/>
            <p:nvPr/>
          </p:nvSpPr>
          <p:spPr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117475" y="112713"/>
              <a:ext cx="279400" cy="284163"/>
            </a:xfrm>
            <a:custGeom>
              <a:rect b="b" l="l" r="r" t="t"/>
              <a:pathLst>
                <a:path extrusionOk="0" h="355" w="358">
                  <a:moveTo>
                    <a:pt x="305" y="288"/>
                  </a:moveTo>
                  <a:cubicBezTo>
                    <a:pt x="316" y="288"/>
                    <a:pt x="324" y="296"/>
                    <a:pt x="324" y="306"/>
                  </a:cubicBezTo>
                  <a:cubicBezTo>
                    <a:pt x="324" y="316"/>
                    <a:pt x="316" y="325"/>
                    <a:pt x="305" y="325"/>
                  </a:cubicBezTo>
                  <a:cubicBezTo>
                    <a:pt x="295" y="325"/>
                    <a:pt x="287" y="316"/>
                    <a:pt x="287" y="306"/>
                  </a:cubicBezTo>
                  <a:cubicBezTo>
                    <a:pt x="287" y="296"/>
                    <a:pt x="295" y="288"/>
                    <a:pt x="305" y="288"/>
                  </a:cubicBezTo>
                  <a:close/>
                  <a:moveTo>
                    <a:pt x="235" y="207"/>
                  </a:moveTo>
                  <a:lnTo>
                    <a:pt x="239" y="216"/>
                  </a:lnTo>
                  <a:lnTo>
                    <a:pt x="229" y="226"/>
                  </a:lnTo>
                  <a:lnTo>
                    <a:pt x="220" y="235"/>
                  </a:lnTo>
                  <a:cubicBezTo>
                    <a:pt x="215" y="241"/>
                    <a:pt x="208" y="245"/>
                    <a:pt x="201" y="248"/>
                  </a:cubicBezTo>
                  <a:lnTo>
                    <a:pt x="264" y="311"/>
                  </a:lnTo>
                  <a:lnTo>
                    <a:pt x="294" y="351"/>
                  </a:lnTo>
                  <a:lnTo>
                    <a:pt x="309" y="355"/>
                  </a:lnTo>
                  <a:lnTo>
                    <a:pt x="353" y="311"/>
                  </a:lnTo>
                  <a:lnTo>
                    <a:pt x="349" y="295"/>
                  </a:lnTo>
                  <a:lnTo>
                    <a:pt x="310" y="265"/>
                  </a:lnTo>
                  <a:lnTo>
                    <a:pt x="250" y="205"/>
                  </a:lnTo>
                  <a:lnTo>
                    <a:pt x="244" y="211"/>
                  </a:lnTo>
                  <a:lnTo>
                    <a:pt x="235" y="207"/>
                  </a:lnTo>
                  <a:close/>
                  <a:moveTo>
                    <a:pt x="129" y="126"/>
                  </a:moveTo>
                  <a:lnTo>
                    <a:pt x="140" y="116"/>
                  </a:lnTo>
                  <a:lnTo>
                    <a:pt x="149" y="121"/>
                  </a:lnTo>
                  <a:lnTo>
                    <a:pt x="144" y="112"/>
                  </a:lnTo>
                  <a:lnTo>
                    <a:pt x="154" y="102"/>
                  </a:lnTo>
                  <a:lnTo>
                    <a:pt x="155" y="101"/>
                  </a:lnTo>
                  <a:cubicBezTo>
                    <a:pt x="158" y="95"/>
                    <a:pt x="159" y="89"/>
                    <a:pt x="159" y="83"/>
                  </a:cubicBezTo>
                  <a:cubicBezTo>
                    <a:pt x="159" y="41"/>
                    <a:pt x="119" y="0"/>
                    <a:pt x="76" y="1"/>
                  </a:cubicBezTo>
                  <a:cubicBezTo>
                    <a:pt x="76" y="1"/>
                    <a:pt x="72" y="6"/>
                    <a:pt x="69" y="8"/>
                  </a:cubicBezTo>
                  <a:cubicBezTo>
                    <a:pt x="103" y="42"/>
                    <a:pt x="100" y="37"/>
                    <a:pt x="100" y="57"/>
                  </a:cubicBezTo>
                  <a:cubicBezTo>
                    <a:pt x="100" y="74"/>
                    <a:pt x="73" y="101"/>
                    <a:pt x="57" y="101"/>
                  </a:cubicBezTo>
                  <a:cubicBezTo>
                    <a:pt x="35" y="101"/>
                    <a:pt x="42" y="104"/>
                    <a:pt x="8" y="70"/>
                  </a:cubicBezTo>
                  <a:cubicBezTo>
                    <a:pt x="5" y="72"/>
                    <a:pt x="0" y="77"/>
                    <a:pt x="0" y="77"/>
                  </a:cubicBezTo>
                  <a:cubicBezTo>
                    <a:pt x="1" y="119"/>
                    <a:pt x="40" y="160"/>
                    <a:pt x="83" y="160"/>
                  </a:cubicBezTo>
                  <a:cubicBezTo>
                    <a:pt x="90" y="160"/>
                    <a:pt x="98" y="157"/>
                    <a:pt x="106" y="153"/>
                  </a:cubicBezTo>
                  <a:lnTo>
                    <a:pt x="108" y="155"/>
                  </a:lnTo>
                  <a:cubicBezTo>
                    <a:pt x="111" y="148"/>
                    <a:pt x="115" y="141"/>
                    <a:pt x="120" y="136"/>
                  </a:cubicBezTo>
                  <a:lnTo>
                    <a:pt x="129" y="126"/>
                  </a:lnTo>
                  <a:close/>
                  <a:moveTo>
                    <a:pt x="345" y="35"/>
                  </a:moveTo>
                  <a:lnTo>
                    <a:pt x="321" y="10"/>
                  </a:lnTo>
                  <a:cubicBezTo>
                    <a:pt x="314" y="4"/>
                    <a:pt x="306" y="1"/>
                    <a:pt x="297" y="1"/>
                  </a:cubicBezTo>
                  <a:cubicBezTo>
                    <a:pt x="289" y="1"/>
                    <a:pt x="280" y="4"/>
                    <a:pt x="273" y="10"/>
                  </a:cubicBezTo>
                  <a:lnTo>
                    <a:pt x="168" y="116"/>
                  </a:lnTo>
                  <a:cubicBezTo>
                    <a:pt x="171" y="122"/>
                    <a:pt x="169" y="131"/>
                    <a:pt x="164" y="136"/>
                  </a:cubicBezTo>
                  <a:cubicBezTo>
                    <a:pt x="161" y="140"/>
                    <a:pt x="155" y="142"/>
                    <a:pt x="150" y="142"/>
                  </a:cubicBezTo>
                  <a:cubicBezTo>
                    <a:pt x="148" y="142"/>
                    <a:pt x="145" y="141"/>
                    <a:pt x="143" y="140"/>
                  </a:cubicBezTo>
                  <a:lnTo>
                    <a:pt x="134" y="150"/>
                  </a:lnTo>
                  <a:cubicBezTo>
                    <a:pt x="121" y="163"/>
                    <a:pt x="121" y="184"/>
                    <a:pt x="134" y="197"/>
                  </a:cubicBezTo>
                  <a:lnTo>
                    <a:pt x="136" y="199"/>
                  </a:lnTo>
                  <a:lnTo>
                    <a:pt x="54" y="281"/>
                  </a:lnTo>
                  <a:lnTo>
                    <a:pt x="32" y="289"/>
                  </a:lnTo>
                  <a:lnTo>
                    <a:pt x="0" y="335"/>
                  </a:lnTo>
                  <a:lnTo>
                    <a:pt x="20" y="355"/>
                  </a:lnTo>
                  <a:lnTo>
                    <a:pt x="66" y="323"/>
                  </a:lnTo>
                  <a:lnTo>
                    <a:pt x="74" y="301"/>
                  </a:lnTo>
                  <a:lnTo>
                    <a:pt x="156" y="219"/>
                  </a:lnTo>
                  <a:lnTo>
                    <a:pt x="159" y="222"/>
                  </a:lnTo>
                  <a:cubicBezTo>
                    <a:pt x="165" y="228"/>
                    <a:pt x="174" y="231"/>
                    <a:pt x="182" y="231"/>
                  </a:cubicBezTo>
                  <a:cubicBezTo>
                    <a:pt x="191" y="231"/>
                    <a:pt x="200" y="228"/>
                    <a:pt x="206" y="222"/>
                  </a:cubicBezTo>
                  <a:lnTo>
                    <a:pt x="215" y="212"/>
                  </a:lnTo>
                  <a:cubicBezTo>
                    <a:pt x="212" y="206"/>
                    <a:pt x="215" y="197"/>
                    <a:pt x="220" y="192"/>
                  </a:cubicBezTo>
                  <a:cubicBezTo>
                    <a:pt x="223" y="188"/>
                    <a:pt x="229" y="186"/>
                    <a:pt x="234" y="186"/>
                  </a:cubicBezTo>
                  <a:cubicBezTo>
                    <a:pt x="236" y="186"/>
                    <a:pt x="238" y="187"/>
                    <a:pt x="240" y="188"/>
                  </a:cubicBezTo>
                  <a:lnTo>
                    <a:pt x="345" y="82"/>
                  </a:lnTo>
                  <a:cubicBezTo>
                    <a:pt x="358" y="69"/>
                    <a:pt x="358" y="48"/>
                    <a:pt x="34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920" name="Google Shape;920;p38"/>
          <p:cNvGrpSpPr/>
          <p:nvPr/>
        </p:nvGrpSpPr>
        <p:grpSpPr>
          <a:xfrm>
            <a:off x="10683341" y="5870986"/>
            <a:ext cx="450273" cy="463263"/>
            <a:chOff x="0" y="0"/>
            <a:chExt cx="495300" cy="509588"/>
          </a:xfrm>
        </p:grpSpPr>
        <p:sp>
          <p:nvSpPr>
            <p:cNvPr id="921" name="Google Shape;921;p38"/>
            <p:cNvSpPr/>
            <p:nvPr/>
          </p:nvSpPr>
          <p:spPr>
            <a:xfrm>
              <a:off x="0" y="0"/>
              <a:ext cx="495300" cy="509588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151448" y="126812"/>
              <a:ext cx="247964" cy="240093"/>
            </a:xfrm>
            <a:custGeom>
              <a:rect b="b" l="l" r="r" t="t"/>
              <a:pathLst>
                <a:path extrusionOk="0" h="362" w="387">
                  <a:moveTo>
                    <a:pt x="30" y="269"/>
                  </a:moveTo>
                  <a:cubicBezTo>
                    <a:pt x="50" y="267"/>
                    <a:pt x="69" y="266"/>
                    <a:pt x="88" y="265"/>
                  </a:cubicBezTo>
                  <a:cubicBezTo>
                    <a:pt x="76" y="265"/>
                    <a:pt x="65" y="264"/>
                    <a:pt x="53" y="262"/>
                  </a:cubicBezTo>
                  <a:cubicBezTo>
                    <a:pt x="43" y="261"/>
                    <a:pt x="35" y="254"/>
                    <a:pt x="35" y="244"/>
                  </a:cubicBezTo>
                  <a:cubicBezTo>
                    <a:pt x="35" y="230"/>
                    <a:pt x="35" y="215"/>
                    <a:pt x="35" y="201"/>
                  </a:cubicBezTo>
                  <a:cubicBezTo>
                    <a:pt x="35" y="191"/>
                    <a:pt x="43" y="184"/>
                    <a:pt x="53" y="183"/>
                  </a:cubicBezTo>
                  <a:cubicBezTo>
                    <a:pt x="89" y="180"/>
                    <a:pt x="124" y="178"/>
                    <a:pt x="160" y="179"/>
                  </a:cubicBezTo>
                  <a:cubicBezTo>
                    <a:pt x="147" y="200"/>
                    <a:pt x="140" y="224"/>
                    <a:pt x="140" y="250"/>
                  </a:cubicBezTo>
                  <a:cubicBezTo>
                    <a:pt x="140" y="288"/>
                    <a:pt x="155" y="322"/>
                    <a:pt x="179" y="346"/>
                  </a:cubicBezTo>
                  <a:cubicBezTo>
                    <a:pt x="181" y="347"/>
                    <a:pt x="182" y="349"/>
                    <a:pt x="184" y="350"/>
                  </a:cubicBezTo>
                  <a:cubicBezTo>
                    <a:pt x="133" y="355"/>
                    <a:pt x="82" y="354"/>
                    <a:pt x="30" y="348"/>
                  </a:cubicBezTo>
                  <a:cubicBezTo>
                    <a:pt x="21" y="347"/>
                    <a:pt x="13" y="340"/>
                    <a:pt x="13" y="330"/>
                  </a:cubicBezTo>
                  <a:cubicBezTo>
                    <a:pt x="13" y="316"/>
                    <a:pt x="13" y="301"/>
                    <a:pt x="13" y="287"/>
                  </a:cubicBezTo>
                  <a:cubicBezTo>
                    <a:pt x="13" y="277"/>
                    <a:pt x="21" y="270"/>
                    <a:pt x="30" y="269"/>
                  </a:cubicBezTo>
                  <a:close/>
                  <a:moveTo>
                    <a:pt x="266" y="159"/>
                  </a:moveTo>
                  <a:lnTo>
                    <a:pt x="266" y="159"/>
                  </a:lnTo>
                  <a:cubicBezTo>
                    <a:pt x="273" y="158"/>
                    <a:pt x="281" y="157"/>
                    <a:pt x="288" y="159"/>
                  </a:cubicBezTo>
                  <a:cubicBezTo>
                    <a:pt x="287" y="163"/>
                    <a:pt x="287" y="167"/>
                    <a:pt x="287" y="171"/>
                  </a:cubicBezTo>
                  <a:cubicBezTo>
                    <a:pt x="280" y="170"/>
                    <a:pt x="273" y="170"/>
                    <a:pt x="267" y="171"/>
                  </a:cubicBezTo>
                  <a:cubicBezTo>
                    <a:pt x="267" y="167"/>
                    <a:pt x="266" y="163"/>
                    <a:pt x="266" y="159"/>
                  </a:cubicBezTo>
                  <a:close/>
                  <a:moveTo>
                    <a:pt x="307" y="231"/>
                  </a:moveTo>
                  <a:lnTo>
                    <a:pt x="307" y="231"/>
                  </a:lnTo>
                  <a:lnTo>
                    <a:pt x="281" y="231"/>
                  </a:lnTo>
                  <a:lnTo>
                    <a:pt x="281" y="226"/>
                  </a:lnTo>
                  <a:cubicBezTo>
                    <a:pt x="281" y="222"/>
                    <a:pt x="280" y="219"/>
                    <a:pt x="280" y="217"/>
                  </a:cubicBezTo>
                  <a:cubicBezTo>
                    <a:pt x="279" y="216"/>
                    <a:pt x="278" y="215"/>
                    <a:pt x="276" y="215"/>
                  </a:cubicBezTo>
                  <a:cubicBezTo>
                    <a:pt x="274" y="215"/>
                    <a:pt x="273" y="216"/>
                    <a:pt x="272" y="217"/>
                  </a:cubicBezTo>
                  <a:cubicBezTo>
                    <a:pt x="272" y="218"/>
                    <a:pt x="271" y="220"/>
                    <a:pt x="271" y="223"/>
                  </a:cubicBezTo>
                  <a:cubicBezTo>
                    <a:pt x="271" y="227"/>
                    <a:pt x="272" y="230"/>
                    <a:pt x="274" y="231"/>
                  </a:cubicBezTo>
                  <a:cubicBezTo>
                    <a:pt x="275" y="233"/>
                    <a:pt x="280" y="236"/>
                    <a:pt x="288" y="241"/>
                  </a:cubicBezTo>
                  <a:cubicBezTo>
                    <a:pt x="294" y="245"/>
                    <a:pt x="299" y="248"/>
                    <a:pt x="301" y="250"/>
                  </a:cubicBezTo>
                  <a:cubicBezTo>
                    <a:pt x="304" y="252"/>
                    <a:pt x="306" y="255"/>
                    <a:pt x="307" y="259"/>
                  </a:cubicBezTo>
                  <a:cubicBezTo>
                    <a:pt x="309" y="263"/>
                    <a:pt x="310" y="268"/>
                    <a:pt x="310" y="274"/>
                  </a:cubicBezTo>
                  <a:cubicBezTo>
                    <a:pt x="310" y="283"/>
                    <a:pt x="308" y="290"/>
                    <a:pt x="303" y="295"/>
                  </a:cubicBezTo>
                  <a:cubicBezTo>
                    <a:pt x="299" y="301"/>
                    <a:pt x="292" y="304"/>
                    <a:pt x="283" y="305"/>
                  </a:cubicBezTo>
                  <a:lnTo>
                    <a:pt x="283" y="315"/>
                  </a:lnTo>
                  <a:lnTo>
                    <a:pt x="271" y="315"/>
                  </a:lnTo>
                  <a:lnTo>
                    <a:pt x="271" y="305"/>
                  </a:lnTo>
                  <a:cubicBezTo>
                    <a:pt x="264" y="304"/>
                    <a:pt x="258" y="302"/>
                    <a:pt x="253" y="297"/>
                  </a:cubicBezTo>
                  <a:cubicBezTo>
                    <a:pt x="248" y="292"/>
                    <a:pt x="245" y="284"/>
                    <a:pt x="245" y="272"/>
                  </a:cubicBezTo>
                  <a:lnTo>
                    <a:pt x="245" y="267"/>
                  </a:lnTo>
                  <a:lnTo>
                    <a:pt x="271" y="267"/>
                  </a:lnTo>
                  <a:lnTo>
                    <a:pt x="271" y="274"/>
                  </a:lnTo>
                  <a:cubicBezTo>
                    <a:pt x="271" y="281"/>
                    <a:pt x="271" y="285"/>
                    <a:pt x="272" y="287"/>
                  </a:cubicBezTo>
                  <a:cubicBezTo>
                    <a:pt x="272" y="288"/>
                    <a:pt x="274" y="289"/>
                    <a:pt x="276" y="289"/>
                  </a:cubicBezTo>
                  <a:cubicBezTo>
                    <a:pt x="277" y="289"/>
                    <a:pt x="279" y="289"/>
                    <a:pt x="280" y="288"/>
                  </a:cubicBezTo>
                  <a:cubicBezTo>
                    <a:pt x="280" y="286"/>
                    <a:pt x="281" y="285"/>
                    <a:pt x="281" y="282"/>
                  </a:cubicBezTo>
                  <a:cubicBezTo>
                    <a:pt x="281" y="276"/>
                    <a:pt x="280" y="272"/>
                    <a:pt x="280" y="270"/>
                  </a:cubicBezTo>
                  <a:cubicBezTo>
                    <a:pt x="279" y="267"/>
                    <a:pt x="276" y="264"/>
                    <a:pt x="271" y="262"/>
                  </a:cubicBezTo>
                  <a:cubicBezTo>
                    <a:pt x="263" y="257"/>
                    <a:pt x="258" y="253"/>
                    <a:pt x="255" y="251"/>
                  </a:cubicBezTo>
                  <a:cubicBezTo>
                    <a:pt x="252" y="248"/>
                    <a:pt x="250" y="245"/>
                    <a:pt x="248" y="241"/>
                  </a:cubicBezTo>
                  <a:cubicBezTo>
                    <a:pt x="246" y="236"/>
                    <a:pt x="245" y="232"/>
                    <a:pt x="245" y="226"/>
                  </a:cubicBezTo>
                  <a:cubicBezTo>
                    <a:pt x="245" y="218"/>
                    <a:pt x="247" y="212"/>
                    <a:pt x="251" y="208"/>
                  </a:cubicBezTo>
                  <a:cubicBezTo>
                    <a:pt x="256" y="203"/>
                    <a:pt x="262" y="201"/>
                    <a:pt x="271" y="200"/>
                  </a:cubicBezTo>
                  <a:lnTo>
                    <a:pt x="271" y="191"/>
                  </a:lnTo>
                  <a:lnTo>
                    <a:pt x="283" y="191"/>
                  </a:lnTo>
                  <a:lnTo>
                    <a:pt x="283" y="200"/>
                  </a:lnTo>
                  <a:cubicBezTo>
                    <a:pt x="291" y="201"/>
                    <a:pt x="297" y="203"/>
                    <a:pt x="301" y="208"/>
                  </a:cubicBezTo>
                  <a:cubicBezTo>
                    <a:pt x="305" y="212"/>
                    <a:pt x="307" y="218"/>
                    <a:pt x="307" y="226"/>
                  </a:cubicBezTo>
                  <a:cubicBezTo>
                    <a:pt x="307" y="227"/>
                    <a:pt x="307" y="229"/>
                    <a:pt x="307" y="231"/>
                  </a:cubicBezTo>
                  <a:close/>
                  <a:moveTo>
                    <a:pt x="247" y="163"/>
                  </a:moveTo>
                  <a:lnTo>
                    <a:pt x="247" y="163"/>
                  </a:lnTo>
                  <a:lnTo>
                    <a:pt x="246" y="163"/>
                  </a:lnTo>
                  <a:lnTo>
                    <a:pt x="245" y="163"/>
                  </a:lnTo>
                  <a:lnTo>
                    <a:pt x="244" y="164"/>
                  </a:lnTo>
                  <a:lnTo>
                    <a:pt x="243" y="164"/>
                  </a:lnTo>
                  <a:lnTo>
                    <a:pt x="242" y="164"/>
                  </a:lnTo>
                  <a:lnTo>
                    <a:pt x="241" y="165"/>
                  </a:lnTo>
                  <a:lnTo>
                    <a:pt x="240" y="165"/>
                  </a:lnTo>
                  <a:lnTo>
                    <a:pt x="239" y="165"/>
                  </a:lnTo>
                  <a:lnTo>
                    <a:pt x="239" y="166"/>
                  </a:lnTo>
                  <a:lnTo>
                    <a:pt x="238" y="166"/>
                  </a:lnTo>
                  <a:lnTo>
                    <a:pt x="237" y="166"/>
                  </a:lnTo>
                  <a:lnTo>
                    <a:pt x="236" y="167"/>
                  </a:lnTo>
                  <a:lnTo>
                    <a:pt x="241" y="176"/>
                  </a:lnTo>
                  <a:lnTo>
                    <a:pt x="242" y="176"/>
                  </a:lnTo>
                  <a:lnTo>
                    <a:pt x="243" y="175"/>
                  </a:lnTo>
                  <a:lnTo>
                    <a:pt x="244" y="175"/>
                  </a:lnTo>
                  <a:lnTo>
                    <a:pt x="245" y="175"/>
                  </a:lnTo>
                  <a:lnTo>
                    <a:pt x="245" y="174"/>
                  </a:lnTo>
                  <a:lnTo>
                    <a:pt x="246" y="174"/>
                  </a:lnTo>
                  <a:lnTo>
                    <a:pt x="247" y="174"/>
                  </a:lnTo>
                  <a:lnTo>
                    <a:pt x="248" y="173"/>
                  </a:lnTo>
                  <a:lnTo>
                    <a:pt x="249" y="173"/>
                  </a:lnTo>
                  <a:lnTo>
                    <a:pt x="250" y="173"/>
                  </a:lnTo>
                  <a:lnTo>
                    <a:pt x="247" y="163"/>
                  </a:lnTo>
                  <a:close/>
                  <a:moveTo>
                    <a:pt x="217" y="178"/>
                  </a:moveTo>
                  <a:lnTo>
                    <a:pt x="217" y="178"/>
                  </a:lnTo>
                  <a:lnTo>
                    <a:pt x="217" y="179"/>
                  </a:lnTo>
                  <a:lnTo>
                    <a:pt x="216" y="179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81"/>
                  </a:lnTo>
                  <a:lnTo>
                    <a:pt x="214" y="181"/>
                  </a:lnTo>
                  <a:lnTo>
                    <a:pt x="213" y="182"/>
                  </a:lnTo>
                  <a:lnTo>
                    <a:pt x="212" y="183"/>
                  </a:lnTo>
                  <a:lnTo>
                    <a:pt x="211" y="184"/>
                  </a:lnTo>
                  <a:lnTo>
                    <a:pt x="210" y="184"/>
                  </a:lnTo>
                  <a:lnTo>
                    <a:pt x="210" y="185"/>
                  </a:lnTo>
                  <a:lnTo>
                    <a:pt x="209" y="186"/>
                  </a:lnTo>
                  <a:lnTo>
                    <a:pt x="217" y="193"/>
                  </a:lnTo>
                  <a:lnTo>
                    <a:pt x="218" y="192"/>
                  </a:lnTo>
                  <a:lnTo>
                    <a:pt x="219" y="191"/>
                  </a:lnTo>
                  <a:lnTo>
                    <a:pt x="220" y="190"/>
                  </a:lnTo>
                  <a:lnTo>
                    <a:pt x="221" y="189"/>
                  </a:lnTo>
                  <a:lnTo>
                    <a:pt x="222" y="188"/>
                  </a:lnTo>
                  <a:lnTo>
                    <a:pt x="223" y="188"/>
                  </a:lnTo>
                  <a:lnTo>
                    <a:pt x="223" y="187"/>
                  </a:lnTo>
                  <a:lnTo>
                    <a:pt x="224" y="187"/>
                  </a:lnTo>
                  <a:lnTo>
                    <a:pt x="217" y="178"/>
                  </a:lnTo>
                  <a:close/>
                  <a:moveTo>
                    <a:pt x="195" y="204"/>
                  </a:moveTo>
                  <a:lnTo>
                    <a:pt x="195" y="204"/>
                  </a:lnTo>
                  <a:lnTo>
                    <a:pt x="195" y="205"/>
                  </a:lnTo>
                  <a:lnTo>
                    <a:pt x="194" y="206"/>
                  </a:lnTo>
                  <a:lnTo>
                    <a:pt x="194" y="207"/>
                  </a:lnTo>
                  <a:lnTo>
                    <a:pt x="193" y="207"/>
                  </a:lnTo>
                  <a:lnTo>
                    <a:pt x="193" y="208"/>
                  </a:lnTo>
                  <a:lnTo>
                    <a:pt x="193" y="209"/>
                  </a:lnTo>
                  <a:lnTo>
                    <a:pt x="192" y="209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1" y="211"/>
                  </a:lnTo>
                  <a:lnTo>
                    <a:pt x="191" y="212"/>
                  </a:lnTo>
                  <a:lnTo>
                    <a:pt x="191" y="213"/>
                  </a:lnTo>
                  <a:lnTo>
                    <a:pt x="190" y="214"/>
                  </a:lnTo>
                  <a:lnTo>
                    <a:pt x="200" y="218"/>
                  </a:lnTo>
                  <a:lnTo>
                    <a:pt x="200" y="217"/>
                  </a:lnTo>
                  <a:lnTo>
                    <a:pt x="201" y="216"/>
                  </a:lnTo>
                  <a:lnTo>
                    <a:pt x="201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2" y="213"/>
                  </a:lnTo>
                  <a:lnTo>
                    <a:pt x="203" y="212"/>
                  </a:lnTo>
                  <a:lnTo>
                    <a:pt x="203" y="211"/>
                  </a:lnTo>
                  <a:lnTo>
                    <a:pt x="204" y="211"/>
                  </a:lnTo>
                  <a:lnTo>
                    <a:pt x="204" y="210"/>
                  </a:lnTo>
                  <a:lnTo>
                    <a:pt x="204" y="209"/>
                  </a:lnTo>
                  <a:lnTo>
                    <a:pt x="195" y="204"/>
                  </a:lnTo>
                  <a:close/>
                  <a:moveTo>
                    <a:pt x="184" y="235"/>
                  </a:moveTo>
                  <a:lnTo>
                    <a:pt x="184" y="235"/>
                  </a:lnTo>
                  <a:lnTo>
                    <a:pt x="184" y="236"/>
                  </a:lnTo>
                  <a:lnTo>
                    <a:pt x="184" y="237"/>
                  </a:lnTo>
                  <a:lnTo>
                    <a:pt x="184" y="238"/>
                  </a:lnTo>
                  <a:lnTo>
                    <a:pt x="183" y="238"/>
                  </a:lnTo>
                  <a:lnTo>
                    <a:pt x="183" y="239"/>
                  </a:lnTo>
                  <a:lnTo>
                    <a:pt x="183" y="240"/>
                  </a:lnTo>
                  <a:lnTo>
                    <a:pt x="183" y="241"/>
                  </a:lnTo>
                  <a:lnTo>
                    <a:pt x="183" y="242"/>
                  </a:lnTo>
                  <a:lnTo>
                    <a:pt x="183" y="243"/>
                  </a:lnTo>
                  <a:lnTo>
                    <a:pt x="183" y="244"/>
                  </a:lnTo>
                  <a:lnTo>
                    <a:pt x="183" y="245"/>
                  </a:lnTo>
                  <a:lnTo>
                    <a:pt x="183" y="246"/>
                  </a:lnTo>
                  <a:lnTo>
                    <a:pt x="183" y="247"/>
                  </a:lnTo>
                  <a:lnTo>
                    <a:pt x="193" y="247"/>
                  </a:lnTo>
                  <a:lnTo>
                    <a:pt x="193" y="246"/>
                  </a:lnTo>
                  <a:lnTo>
                    <a:pt x="193" y="245"/>
                  </a:lnTo>
                  <a:lnTo>
                    <a:pt x="194" y="244"/>
                  </a:lnTo>
                  <a:lnTo>
                    <a:pt x="194" y="243"/>
                  </a:lnTo>
                  <a:lnTo>
                    <a:pt x="194" y="242"/>
                  </a:lnTo>
                  <a:lnTo>
                    <a:pt x="194" y="241"/>
                  </a:lnTo>
                  <a:lnTo>
                    <a:pt x="194" y="240"/>
                  </a:lnTo>
                  <a:lnTo>
                    <a:pt x="194" y="239"/>
                  </a:lnTo>
                  <a:lnTo>
                    <a:pt x="194" y="238"/>
                  </a:lnTo>
                  <a:lnTo>
                    <a:pt x="194" y="237"/>
                  </a:lnTo>
                  <a:lnTo>
                    <a:pt x="184" y="235"/>
                  </a:lnTo>
                  <a:close/>
                  <a:moveTo>
                    <a:pt x="185" y="269"/>
                  </a:moveTo>
                  <a:lnTo>
                    <a:pt x="185" y="269"/>
                  </a:lnTo>
                  <a:lnTo>
                    <a:pt x="185" y="270"/>
                  </a:lnTo>
                  <a:lnTo>
                    <a:pt x="185" y="271"/>
                  </a:lnTo>
                  <a:lnTo>
                    <a:pt x="185" y="272"/>
                  </a:lnTo>
                  <a:lnTo>
                    <a:pt x="185" y="273"/>
                  </a:lnTo>
                  <a:lnTo>
                    <a:pt x="186" y="273"/>
                  </a:lnTo>
                  <a:lnTo>
                    <a:pt x="186" y="274"/>
                  </a:lnTo>
                  <a:lnTo>
                    <a:pt x="186" y="275"/>
                  </a:lnTo>
                  <a:lnTo>
                    <a:pt x="186" y="276"/>
                  </a:lnTo>
                  <a:lnTo>
                    <a:pt x="186" y="277"/>
                  </a:lnTo>
                  <a:lnTo>
                    <a:pt x="187" y="277"/>
                  </a:lnTo>
                  <a:lnTo>
                    <a:pt x="187" y="278"/>
                  </a:lnTo>
                  <a:lnTo>
                    <a:pt x="187" y="279"/>
                  </a:lnTo>
                  <a:lnTo>
                    <a:pt x="187" y="280"/>
                  </a:lnTo>
                  <a:lnTo>
                    <a:pt x="197" y="276"/>
                  </a:lnTo>
                  <a:lnTo>
                    <a:pt x="197" y="275"/>
                  </a:lnTo>
                  <a:lnTo>
                    <a:pt x="197" y="274"/>
                  </a:lnTo>
                  <a:lnTo>
                    <a:pt x="196" y="273"/>
                  </a:lnTo>
                  <a:lnTo>
                    <a:pt x="196" y="272"/>
                  </a:lnTo>
                  <a:lnTo>
                    <a:pt x="196" y="271"/>
                  </a:lnTo>
                  <a:lnTo>
                    <a:pt x="196" y="270"/>
                  </a:lnTo>
                  <a:lnTo>
                    <a:pt x="195" y="269"/>
                  </a:lnTo>
                  <a:lnTo>
                    <a:pt x="195" y="268"/>
                  </a:lnTo>
                  <a:lnTo>
                    <a:pt x="195" y="267"/>
                  </a:lnTo>
                  <a:lnTo>
                    <a:pt x="185" y="269"/>
                  </a:lnTo>
                  <a:close/>
                  <a:moveTo>
                    <a:pt x="197" y="300"/>
                  </a:moveTo>
                  <a:lnTo>
                    <a:pt x="197" y="300"/>
                  </a:lnTo>
                  <a:lnTo>
                    <a:pt x="197" y="301"/>
                  </a:lnTo>
                  <a:lnTo>
                    <a:pt x="198" y="301"/>
                  </a:lnTo>
                  <a:lnTo>
                    <a:pt x="198" y="302"/>
                  </a:lnTo>
                  <a:lnTo>
                    <a:pt x="199" y="302"/>
                  </a:lnTo>
                  <a:lnTo>
                    <a:pt x="199" y="303"/>
                  </a:lnTo>
                  <a:lnTo>
                    <a:pt x="200" y="304"/>
                  </a:lnTo>
                  <a:lnTo>
                    <a:pt x="200" y="305"/>
                  </a:lnTo>
                  <a:lnTo>
                    <a:pt x="201" y="305"/>
                  </a:lnTo>
                  <a:lnTo>
                    <a:pt x="201" y="306"/>
                  </a:lnTo>
                  <a:lnTo>
                    <a:pt x="202" y="306"/>
                  </a:lnTo>
                  <a:lnTo>
                    <a:pt x="202" y="307"/>
                  </a:lnTo>
                  <a:lnTo>
                    <a:pt x="203" y="308"/>
                  </a:lnTo>
                  <a:lnTo>
                    <a:pt x="203" y="309"/>
                  </a:lnTo>
                  <a:lnTo>
                    <a:pt x="204" y="309"/>
                  </a:lnTo>
                  <a:lnTo>
                    <a:pt x="212" y="302"/>
                  </a:lnTo>
                  <a:lnTo>
                    <a:pt x="211" y="302"/>
                  </a:lnTo>
                  <a:lnTo>
                    <a:pt x="211" y="301"/>
                  </a:lnTo>
                  <a:lnTo>
                    <a:pt x="210" y="300"/>
                  </a:lnTo>
                  <a:lnTo>
                    <a:pt x="209" y="299"/>
                  </a:lnTo>
                  <a:lnTo>
                    <a:pt x="209" y="298"/>
                  </a:lnTo>
                  <a:lnTo>
                    <a:pt x="208" y="298"/>
                  </a:lnTo>
                  <a:lnTo>
                    <a:pt x="208" y="297"/>
                  </a:lnTo>
                  <a:lnTo>
                    <a:pt x="207" y="296"/>
                  </a:lnTo>
                  <a:lnTo>
                    <a:pt x="207" y="295"/>
                  </a:lnTo>
                  <a:lnTo>
                    <a:pt x="206" y="295"/>
                  </a:lnTo>
                  <a:lnTo>
                    <a:pt x="206" y="294"/>
                  </a:lnTo>
                  <a:lnTo>
                    <a:pt x="197" y="300"/>
                  </a:lnTo>
                  <a:close/>
                  <a:moveTo>
                    <a:pt x="220" y="324"/>
                  </a:moveTo>
                  <a:lnTo>
                    <a:pt x="220" y="324"/>
                  </a:lnTo>
                  <a:lnTo>
                    <a:pt x="220" y="325"/>
                  </a:lnTo>
                  <a:lnTo>
                    <a:pt x="221" y="325"/>
                  </a:lnTo>
                  <a:lnTo>
                    <a:pt x="221" y="326"/>
                  </a:lnTo>
                  <a:lnTo>
                    <a:pt x="222" y="326"/>
                  </a:lnTo>
                  <a:lnTo>
                    <a:pt x="223" y="327"/>
                  </a:lnTo>
                  <a:lnTo>
                    <a:pt x="224" y="327"/>
                  </a:lnTo>
                  <a:lnTo>
                    <a:pt x="224" y="328"/>
                  </a:lnTo>
                  <a:lnTo>
                    <a:pt x="225" y="328"/>
                  </a:lnTo>
                  <a:lnTo>
                    <a:pt x="226" y="328"/>
                  </a:lnTo>
                  <a:lnTo>
                    <a:pt x="226" y="329"/>
                  </a:lnTo>
                  <a:lnTo>
                    <a:pt x="227" y="329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1"/>
                  </a:lnTo>
                  <a:lnTo>
                    <a:pt x="235" y="321"/>
                  </a:lnTo>
                  <a:lnTo>
                    <a:pt x="234" y="321"/>
                  </a:lnTo>
                  <a:lnTo>
                    <a:pt x="233" y="321"/>
                  </a:lnTo>
                  <a:lnTo>
                    <a:pt x="233" y="320"/>
                  </a:lnTo>
                  <a:lnTo>
                    <a:pt x="232" y="320"/>
                  </a:lnTo>
                  <a:lnTo>
                    <a:pt x="231" y="319"/>
                  </a:lnTo>
                  <a:lnTo>
                    <a:pt x="230" y="319"/>
                  </a:lnTo>
                  <a:lnTo>
                    <a:pt x="230" y="318"/>
                  </a:lnTo>
                  <a:lnTo>
                    <a:pt x="229" y="318"/>
                  </a:lnTo>
                  <a:lnTo>
                    <a:pt x="228" y="318"/>
                  </a:lnTo>
                  <a:lnTo>
                    <a:pt x="228" y="317"/>
                  </a:lnTo>
                  <a:lnTo>
                    <a:pt x="227" y="317"/>
                  </a:lnTo>
                  <a:lnTo>
                    <a:pt x="227" y="316"/>
                  </a:lnTo>
                  <a:lnTo>
                    <a:pt x="226" y="316"/>
                  </a:lnTo>
                  <a:lnTo>
                    <a:pt x="220" y="324"/>
                  </a:lnTo>
                  <a:close/>
                  <a:moveTo>
                    <a:pt x="250" y="339"/>
                  </a:moveTo>
                  <a:lnTo>
                    <a:pt x="250" y="339"/>
                  </a:lnTo>
                  <a:lnTo>
                    <a:pt x="251" y="339"/>
                  </a:lnTo>
                  <a:lnTo>
                    <a:pt x="251" y="340"/>
                  </a:lnTo>
                  <a:lnTo>
                    <a:pt x="252" y="340"/>
                  </a:lnTo>
                  <a:lnTo>
                    <a:pt x="253" y="340"/>
                  </a:lnTo>
                  <a:lnTo>
                    <a:pt x="254" y="340"/>
                  </a:lnTo>
                  <a:lnTo>
                    <a:pt x="255" y="340"/>
                  </a:lnTo>
                  <a:lnTo>
                    <a:pt x="255" y="341"/>
                  </a:lnTo>
                  <a:lnTo>
                    <a:pt x="256" y="341"/>
                  </a:lnTo>
                  <a:lnTo>
                    <a:pt x="257" y="341"/>
                  </a:lnTo>
                  <a:lnTo>
                    <a:pt x="258" y="341"/>
                  </a:lnTo>
                  <a:lnTo>
                    <a:pt x="259" y="341"/>
                  </a:lnTo>
                  <a:lnTo>
                    <a:pt x="260" y="341"/>
                  </a:lnTo>
                  <a:lnTo>
                    <a:pt x="261" y="342"/>
                  </a:lnTo>
                  <a:lnTo>
                    <a:pt x="263" y="331"/>
                  </a:lnTo>
                  <a:lnTo>
                    <a:pt x="262" y="331"/>
                  </a:lnTo>
                  <a:lnTo>
                    <a:pt x="261" y="331"/>
                  </a:lnTo>
                  <a:lnTo>
                    <a:pt x="260" y="331"/>
                  </a:lnTo>
                  <a:lnTo>
                    <a:pt x="259" y="331"/>
                  </a:lnTo>
                  <a:lnTo>
                    <a:pt x="259" y="330"/>
                  </a:lnTo>
                  <a:lnTo>
                    <a:pt x="258" y="330"/>
                  </a:lnTo>
                  <a:lnTo>
                    <a:pt x="257" y="330"/>
                  </a:lnTo>
                  <a:lnTo>
                    <a:pt x="256" y="330"/>
                  </a:lnTo>
                  <a:lnTo>
                    <a:pt x="255" y="330"/>
                  </a:lnTo>
                  <a:lnTo>
                    <a:pt x="254" y="329"/>
                  </a:lnTo>
                  <a:lnTo>
                    <a:pt x="253" y="329"/>
                  </a:lnTo>
                  <a:lnTo>
                    <a:pt x="250" y="339"/>
                  </a:lnTo>
                  <a:close/>
                  <a:moveTo>
                    <a:pt x="283" y="342"/>
                  </a:moveTo>
                  <a:lnTo>
                    <a:pt x="283" y="342"/>
                  </a:lnTo>
                  <a:lnTo>
                    <a:pt x="284" y="342"/>
                  </a:lnTo>
                  <a:lnTo>
                    <a:pt x="285" y="342"/>
                  </a:lnTo>
                  <a:lnTo>
                    <a:pt x="286" y="342"/>
                  </a:lnTo>
                  <a:lnTo>
                    <a:pt x="287" y="342"/>
                  </a:lnTo>
                  <a:lnTo>
                    <a:pt x="288" y="342"/>
                  </a:lnTo>
                  <a:lnTo>
                    <a:pt x="289" y="342"/>
                  </a:lnTo>
                  <a:lnTo>
                    <a:pt x="289" y="341"/>
                  </a:lnTo>
                  <a:lnTo>
                    <a:pt x="290" y="341"/>
                  </a:lnTo>
                  <a:lnTo>
                    <a:pt x="291" y="341"/>
                  </a:lnTo>
                  <a:lnTo>
                    <a:pt x="292" y="341"/>
                  </a:lnTo>
                  <a:lnTo>
                    <a:pt x="293" y="341"/>
                  </a:lnTo>
                  <a:lnTo>
                    <a:pt x="294" y="341"/>
                  </a:lnTo>
                  <a:lnTo>
                    <a:pt x="295" y="341"/>
                  </a:lnTo>
                  <a:lnTo>
                    <a:pt x="292" y="330"/>
                  </a:lnTo>
                  <a:lnTo>
                    <a:pt x="291" y="330"/>
                  </a:lnTo>
                  <a:lnTo>
                    <a:pt x="290" y="331"/>
                  </a:lnTo>
                  <a:lnTo>
                    <a:pt x="289" y="331"/>
                  </a:lnTo>
                  <a:lnTo>
                    <a:pt x="288" y="331"/>
                  </a:lnTo>
                  <a:lnTo>
                    <a:pt x="287" y="331"/>
                  </a:lnTo>
                  <a:lnTo>
                    <a:pt x="286" y="331"/>
                  </a:lnTo>
                  <a:lnTo>
                    <a:pt x="285" y="331"/>
                  </a:lnTo>
                  <a:lnTo>
                    <a:pt x="284" y="332"/>
                  </a:lnTo>
                  <a:lnTo>
                    <a:pt x="283" y="332"/>
                  </a:lnTo>
                  <a:lnTo>
                    <a:pt x="282" y="332"/>
                  </a:lnTo>
                  <a:lnTo>
                    <a:pt x="283" y="342"/>
                  </a:lnTo>
                  <a:close/>
                  <a:moveTo>
                    <a:pt x="316" y="333"/>
                  </a:moveTo>
                  <a:lnTo>
                    <a:pt x="316" y="333"/>
                  </a:lnTo>
                  <a:lnTo>
                    <a:pt x="317" y="333"/>
                  </a:lnTo>
                  <a:lnTo>
                    <a:pt x="317" y="332"/>
                  </a:lnTo>
                  <a:lnTo>
                    <a:pt x="318" y="332"/>
                  </a:lnTo>
                  <a:lnTo>
                    <a:pt x="319" y="332"/>
                  </a:lnTo>
                  <a:lnTo>
                    <a:pt x="319" y="331"/>
                  </a:lnTo>
                  <a:lnTo>
                    <a:pt x="320" y="331"/>
                  </a:lnTo>
                  <a:lnTo>
                    <a:pt x="321" y="330"/>
                  </a:lnTo>
                  <a:lnTo>
                    <a:pt x="322" y="330"/>
                  </a:lnTo>
                  <a:lnTo>
                    <a:pt x="323" y="329"/>
                  </a:lnTo>
                  <a:lnTo>
                    <a:pt x="324" y="329"/>
                  </a:lnTo>
                  <a:lnTo>
                    <a:pt x="324" y="328"/>
                  </a:lnTo>
                  <a:lnTo>
                    <a:pt x="325" y="328"/>
                  </a:lnTo>
                  <a:lnTo>
                    <a:pt x="320" y="319"/>
                  </a:lnTo>
                  <a:lnTo>
                    <a:pt x="319" y="319"/>
                  </a:lnTo>
                  <a:lnTo>
                    <a:pt x="318" y="319"/>
                  </a:lnTo>
                  <a:lnTo>
                    <a:pt x="318" y="320"/>
                  </a:lnTo>
                  <a:lnTo>
                    <a:pt x="317" y="320"/>
                  </a:lnTo>
                  <a:lnTo>
                    <a:pt x="316" y="321"/>
                  </a:lnTo>
                  <a:lnTo>
                    <a:pt x="315" y="321"/>
                  </a:lnTo>
                  <a:lnTo>
                    <a:pt x="315" y="322"/>
                  </a:lnTo>
                  <a:lnTo>
                    <a:pt x="314" y="322"/>
                  </a:lnTo>
                  <a:lnTo>
                    <a:pt x="313" y="322"/>
                  </a:lnTo>
                  <a:lnTo>
                    <a:pt x="313" y="323"/>
                  </a:lnTo>
                  <a:lnTo>
                    <a:pt x="312" y="323"/>
                  </a:lnTo>
                  <a:lnTo>
                    <a:pt x="311" y="324"/>
                  </a:lnTo>
                  <a:lnTo>
                    <a:pt x="316" y="333"/>
                  </a:lnTo>
                  <a:close/>
                  <a:moveTo>
                    <a:pt x="343" y="313"/>
                  </a:moveTo>
                  <a:lnTo>
                    <a:pt x="343" y="313"/>
                  </a:lnTo>
                  <a:lnTo>
                    <a:pt x="343" y="312"/>
                  </a:lnTo>
                  <a:lnTo>
                    <a:pt x="344" y="312"/>
                  </a:lnTo>
                  <a:lnTo>
                    <a:pt x="344" y="311"/>
                  </a:lnTo>
                  <a:lnTo>
                    <a:pt x="345" y="311"/>
                  </a:lnTo>
                  <a:lnTo>
                    <a:pt x="345" y="310"/>
                  </a:lnTo>
                  <a:lnTo>
                    <a:pt x="346" y="310"/>
                  </a:lnTo>
                  <a:lnTo>
                    <a:pt x="346" y="309"/>
                  </a:lnTo>
                  <a:lnTo>
                    <a:pt x="347" y="308"/>
                  </a:lnTo>
                  <a:lnTo>
                    <a:pt x="347" y="307"/>
                  </a:lnTo>
                  <a:lnTo>
                    <a:pt x="348" y="307"/>
                  </a:lnTo>
                  <a:lnTo>
                    <a:pt x="348" y="306"/>
                  </a:lnTo>
                  <a:lnTo>
                    <a:pt x="349" y="306"/>
                  </a:lnTo>
                  <a:lnTo>
                    <a:pt x="349" y="305"/>
                  </a:lnTo>
                  <a:lnTo>
                    <a:pt x="350" y="304"/>
                  </a:lnTo>
                  <a:lnTo>
                    <a:pt x="341" y="298"/>
                  </a:lnTo>
                  <a:lnTo>
                    <a:pt x="341" y="299"/>
                  </a:lnTo>
                  <a:lnTo>
                    <a:pt x="340" y="299"/>
                  </a:lnTo>
                  <a:lnTo>
                    <a:pt x="340" y="300"/>
                  </a:lnTo>
                  <a:lnTo>
                    <a:pt x="339" y="300"/>
                  </a:lnTo>
                  <a:lnTo>
                    <a:pt x="339" y="301"/>
                  </a:lnTo>
                  <a:lnTo>
                    <a:pt x="338" y="302"/>
                  </a:lnTo>
                  <a:lnTo>
                    <a:pt x="337" y="303"/>
                  </a:lnTo>
                  <a:lnTo>
                    <a:pt x="337" y="304"/>
                  </a:lnTo>
                  <a:lnTo>
                    <a:pt x="336" y="304"/>
                  </a:lnTo>
                  <a:lnTo>
                    <a:pt x="336" y="305"/>
                  </a:lnTo>
                  <a:lnTo>
                    <a:pt x="335" y="305"/>
                  </a:lnTo>
                  <a:lnTo>
                    <a:pt x="335" y="306"/>
                  </a:lnTo>
                  <a:lnTo>
                    <a:pt x="343" y="313"/>
                  </a:lnTo>
                  <a:close/>
                  <a:moveTo>
                    <a:pt x="360" y="285"/>
                  </a:moveTo>
                  <a:lnTo>
                    <a:pt x="360" y="285"/>
                  </a:lnTo>
                  <a:lnTo>
                    <a:pt x="361" y="284"/>
                  </a:lnTo>
                  <a:lnTo>
                    <a:pt x="361" y="283"/>
                  </a:lnTo>
                  <a:lnTo>
                    <a:pt x="361" y="282"/>
                  </a:lnTo>
                  <a:lnTo>
                    <a:pt x="362" y="282"/>
                  </a:lnTo>
                  <a:lnTo>
                    <a:pt x="362" y="281"/>
                  </a:lnTo>
                  <a:lnTo>
                    <a:pt x="362" y="280"/>
                  </a:lnTo>
                  <a:lnTo>
                    <a:pt x="362" y="279"/>
                  </a:lnTo>
                  <a:lnTo>
                    <a:pt x="363" y="279"/>
                  </a:lnTo>
                  <a:lnTo>
                    <a:pt x="363" y="278"/>
                  </a:lnTo>
                  <a:lnTo>
                    <a:pt x="363" y="277"/>
                  </a:lnTo>
                  <a:lnTo>
                    <a:pt x="363" y="276"/>
                  </a:lnTo>
                  <a:lnTo>
                    <a:pt x="364" y="276"/>
                  </a:lnTo>
                  <a:lnTo>
                    <a:pt x="364" y="275"/>
                  </a:lnTo>
                  <a:lnTo>
                    <a:pt x="364" y="274"/>
                  </a:lnTo>
                  <a:lnTo>
                    <a:pt x="354" y="271"/>
                  </a:lnTo>
                  <a:lnTo>
                    <a:pt x="354" y="272"/>
                  </a:lnTo>
                  <a:lnTo>
                    <a:pt x="353" y="272"/>
                  </a:lnTo>
                  <a:lnTo>
                    <a:pt x="353" y="273"/>
                  </a:lnTo>
                  <a:lnTo>
                    <a:pt x="353" y="274"/>
                  </a:lnTo>
                  <a:lnTo>
                    <a:pt x="353" y="275"/>
                  </a:lnTo>
                  <a:lnTo>
                    <a:pt x="352" y="276"/>
                  </a:lnTo>
                  <a:lnTo>
                    <a:pt x="352" y="277"/>
                  </a:lnTo>
                  <a:lnTo>
                    <a:pt x="352" y="278"/>
                  </a:lnTo>
                  <a:lnTo>
                    <a:pt x="351" y="278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1"/>
                  </a:lnTo>
                  <a:lnTo>
                    <a:pt x="360" y="285"/>
                  </a:lnTo>
                  <a:close/>
                  <a:moveTo>
                    <a:pt x="367" y="252"/>
                  </a:moveTo>
                  <a:lnTo>
                    <a:pt x="367" y="252"/>
                  </a:lnTo>
                  <a:lnTo>
                    <a:pt x="367" y="251"/>
                  </a:lnTo>
                  <a:lnTo>
                    <a:pt x="367" y="250"/>
                  </a:lnTo>
                  <a:lnTo>
                    <a:pt x="367" y="249"/>
                  </a:lnTo>
                  <a:lnTo>
                    <a:pt x="367" y="248"/>
                  </a:lnTo>
                  <a:lnTo>
                    <a:pt x="367" y="247"/>
                  </a:lnTo>
                  <a:lnTo>
                    <a:pt x="367" y="246"/>
                  </a:lnTo>
                  <a:lnTo>
                    <a:pt x="367" y="245"/>
                  </a:lnTo>
                  <a:lnTo>
                    <a:pt x="367" y="244"/>
                  </a:lnTo>
                  <a:lnTo>
                    <a:pt x="367" y="243"/>
                  </a:lnTo>
                  <a:lnTo>
                    <a:pt x="367" y="242"/>
                  </a:lnTo>
                  <a:lnTo>
                    <a:pt x="367" y="241"/>
                  </a:lnTo>
                  <a:lnTo>
                    <a:pt x="366" y="241"/>
                  </a:lnTo>
                  <a:lnTo>
                    <a:pt x="356" y="242"/>
                  </a:lnTo>
                  <a:lnTo>
                    <a:pt x="356" y="243"/>
                  </a:lnTo>
                  <a:lnTo>
                    <a:pt x="356" y="244"/>
                  </a:lnTo>
                  <a:lnTo>
                    <a:pt x="356" y="245"/>
                  </a:lnTo>
                  <a:lnTo>
                    <a:pt x="356" y="246"/>
                  </a:lnTo>
                  <a:lnTo>
                    <a:pt x="356" y="247"/>
                  </a:lnTo>
                  <a:lnTo>
                    <a:pt x="356" y="248"/>
                  </a:lnTo>
                  <a:lnTo>
                    <a:pt x="356" y="249"/>
                  </a:lnTo>
                  <a:lnTo>
                    <a:pt x="356" y="250"/>
                  </a:lnTo>
                  <a:lnTo>
                    <a:pt x="356" y="251"/>
                  </a:lnTo>
                  <a:lnTo>
                    <a:pt x="356" y="252"/>
                  </a:lnTo>
                  <a:lnTo>
                    <a:pt x="367" y="252"/>
                  </a:lnTo>
                  <a:close/>
                  <a:moveTo>
                    <a:pt x="361" y="219"/>
                  </a:moveTo>
                  <a:lnTo>
                    <a:pt x="361" y="219"/>
                  </a:lnTo>
                  <a:lnTo>
                    <a:pt x="361" y="218"/>
                  </a:lnTo>
                  <a:lnTo>
                    <a:pt x="361" y="217"/>
                  </a:lnTo>
                  <a:lnTo>
                    <a:pt x="360" y="216"/>
                  </a:lnTo>
                  <a:lnTo>
                    <a:pt x="360" y="215"/>
                  </a:lnTo>
                  <a:lnTo>
                    <a:pt x="360" y="214"/>
                  </a:lnTo>
                  <a:lnTo>
                    <a:pt x="359" y="214"/>
                  </a:lnTo>
                  <a:lnTo>
                    <a:pt x="359" y="213"/>
                  </a:lnTo>
                  <a:lnTo>
                    <a:pt x="359" y="212"/>
                  </a:lnTo>
                  <a:lnTo>
                    <a:pt x="358" y="211"/>
                  </a:lnTo>
                  <a:lnTo>
                    <a:pt x="358" y="210"/>
                  </a:lnTo>
                  <a:lnTo>
                    <a:pt x="357" y="209"/>
                  </a:lnTo>
                  <a:lnTo>
                    <a:pt x="357" y="208"/>
                  </a:lnTo>
                  <a:lnTo>
                    <a:pt x="347" y="213"/>
                  </a:lnTo>
                  <a:lnTo>
                    <a:pt x="348" y="214"/>
                  </a:lnTo>
                  <a:lnTo>
                    <a:pt x="348" y="215"/>
                  </a:lnTo>
                  <a:lnTo>
                    <a:pt x="349" y="216"/>
                  </a:lnTo>
                  <a:lnTo>
                    <a:pt x="349" y="217"/>
                  </a:lnTo>
                  <a:lnTo>
                    <a:pt x="350" y="218"/>
                  </a:lnTo>
                  <a:lnTo>
                    <a:pt x="350" y="219"/>
                  </a:lnTo>
                  <a:lnTo>
                    <a:pt x="350" y="220"/>
                  </a:lnTo>
                  <a:lnTo>
                    <a:pt x="351" y="220"/>
                  </a:lnTo>
                  <a:lnTo>
                    <a:pt x="351" y="221"/>
                  </a:lnTo>
                  <a:lnTo>
                    <a:pt x="351" y="222"/>
                  </a:lnTo>
                  <a:lnTo>
                    <a:pt x="361" y="219"/>
                  </a:lnTo>
                  <a:close/>
                  <a:moveTo>
                    <a:pt x="344" y="190"/>
                  </a:moveTo>
                  <a:lnTo>
                    <a:pt x="344" y="190"/>
                  </a:lnTo>
                  <a:lnTo>
                    <a:pt x="344" y="189"/>
                  </a:lnTo>
                  <a:lnTo>
                    <a:pt x="343" y="189"/>
                  </a:lnTo>
                  <a:lnTo>
                    <a:pt x="343" y="188"/>
                  </a:lnTo>
                  <a:lnTo>
                    <a:pt x="342" y="188"/>
                  </a:lnTo>
                  <a:lnTo>
                    <a:pt x="342" y="187"/>
                  </a:lnTo>
                  <a:lnTo>
                    <a:pt x="341" y="186"/>
                  </a:lnTo>
                  <a:lnTo>
                    <a:pt x="340" y="186"/>
                  </a:lnTo>
                  <a:lnTo>
                    <a:pt x="340" y="185"/>
                  </a:lnTo>
                  <a:lnTo>
                    <a:pt x="339" y="184"/>
                  </a:lnTo>
                  <a:lnTo>
                    <a:pt x="338" y="184"/>
                  </a:lnTo>
                  <a:lnTo>
                    <a:pt x="338" y="183"/>
                  </a:lnTo>
                  <a:lnTo>
                    <a:pt x="337" y="183"/>
                  </a:lnTo>
                  <a:lnTo>
                    <a:pt x="337" y="182"/>
                  </a:lnTo>
                  <a:lnTo>
                    <a:pt x="336" y="182"/>
                  </a:lnTo>
                  <a:lnTo>
                    <a:pt x="329" y="190"/>
                  </a:lnTo>
                  <a:lnTo>
                    <a:pt x="330" y="190"/>
                  </a:lnTo>
                  <a:lnTo>
                    <a:pt x="330" y="191"/>
                  </a:lnTo>
                  <a:lnTo>
                    <a:pt x="331" y="191"/>
                  </a:lnTo>
                  <a:lnTo>
                    <a:pt x="331" y="192"/>
                  </a:lnTo>
                  <a:lnTo>
                    <a:pt x="332" y="192"/>
                  </a:lnTo>
                  <a:lnTo>
                    <a:pt x="333" y="193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5" y="195"/>
                  </a:lnTo>
                  <a:lnTo>
                    <a:pt x="335" y="196"/>
                  </a:lnTo>
                  <a:lnTo>
                    <a:pt x="336" y="196"/>
                  </a:lnTo>
                  <a:lnTo>
                    <a:pt x="336" y="197"/>
                  </a:lnTo>
                  <a:lnTo>
                    <a:pt x="344" y="190"/>
                  </a:lnTo>
                  <a:close/>
                  <a:moveTo>
                    <a:pt x="318" y="169"/>
                  </a:moveTo>
                  <a:lnTo>
                    <a:pt x="318" y="169"/>
                  </a:lnTo>
                  <a:lnTo>
                    <a:pt x="317" y="169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5" y="168"/>
                  </a:lnTo>
                  <a:lnTo>
                    <a:pt x="315" y="167"/>
                  </a:lnTo>
                  <a:lnTo>
                    <a:pt x="314" y="167"/>
                  </a:lnTo>
                  <a:lnTo>
                    <a:pt x="313" y="167"/>
                  </a:lnTo>
                  <a:lnTo>
                    <a:pt x="313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0" y="165"/>
                  </a:lnTo>
                  <a:lnTo>
                    <a:pt x="309" y="165"/>
                  </a:lnTo>
                  <a:lnTo>
                    <a:pt x="308" y="164"/>
                  </a:lnTo>
                  <a:lnTo>
                    <a:pt x="304" y="174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8" y="176"/>
                  </a:lnTo>
                  <a:lnTo>
                    <a:pt x="309" y="176"/>
                  </a:lnTo>
                  <a:lnTo>
                    <a:pt x="310" y="177"/>
                  </a:lnTo>
                  <a:lnTo>
                    <a:pt x="311" y="177"/>
                  </a:lnTo>
                  <a:lnTo>
                    <a:pt x="312" y="178"/>
                  </a:lnTo>
                  <a:lnTo>
                    <a:pt x="313" y="178"/>
                  </a:lnTo>
                  <a:lnTo>
                    <a:pt x="318" y="169"/>
                  </a:lnTo>
                  <a:close/>
                  <a:moveTo>
                    <a:pt x="275" y="138"/>
                  </a:moveTo>
                  <a:lnTo>
                    <a:pt x="275" y="138"/>
                  </a:lnTo>
                  <a:cubicBezTo>
                    <a:pt x="213" y="138"/>
                    <a:pt x="163" y="189"/>
                    <a:pt x="163" y="250"/>
                  </a:cubicBezTo>
                  <a:cubicBezTo>
                    <a:pt x="163" y="312"/>
                    <a:pt x="213" y="362"/>
                    <a:pt x="275" y="362"/>
                  </a:cubicBezTo>
                  <a:cubicBezTo>
                    <a:pt x="337" y="362"/>
                    <a:pt x="387" y="312"/>
                    <a:pt x="387" y="250"/>
                  </a:cubicBezTo>
                  <a:cubicBezTo>
                    <a:pt x="387" y="189"/>
                    <a:pt x="337" y="138"/>
                    <a:pt x="275" y="138"/>
                  </a:cubicBezTo>
                  <a:close/>
                  <a:moveTo>
                    <a:pt x="18" y="92"/>
                  </a:moveTo>
                  <a:lnTo>
                    <a:pt x="18" y="92"/>
                  </a:lnTo>
                  <a:cubicBezTo>
                    <a:pt x="39" y="90"/>
                    <a:pt x="61" y="89"/>
                    <a:pt x="83" y="88"/>
                  </a:cubicBezTo>
                  <a:cubicBezTo>
                    <a:pt x="68" y="87"/>
                    <a:pt x="53" y="86"/>
                    <a:pt x="39" y="84"/>
                  </a:cubicBezTo>
                  <a:cubicBezTo>
                    <a:pt x="29" y="83"/>
                    <a:pt x="21" y="76"/>
                    <a:pt x="21" y="66"/>
                  </a:cubicBezTo>
                  <a:cubicBezTo>
                    <a:pt x="21" y="52"/>
                    <a:pt x="21" y="38"/>
                    <a:pt x="21" y="23"/>
                  </a:cubicBezTo>
                  <a:cubicBezTo>
                    <a:pt x="21" y="13"/>
                    <a:pt x="29" y="6"/>
                    <a:pt x="39" y="5"/>
                  </a:cubicBezTo>
                  <a:cubicBezTo>
                    <a:pt x="98" y="0"/>
                    <a:pt x="156" y="0"/>
                    <a:pt x="215" y="5"/>
                  </a:cubicBezTo>
                  <a:cubicBezTo>
                    <a:pt x="225" y="6"/>
                    <a:pt x="233" y="13"/>
                    <a:pt x="233" y="23"/>
                  </a:cubicBezTo>
                  <a:cubicBezTo>
                    <a:pt x="233" y="38"/>
                    <a:pt x="233" y="52"/>
                    <a:pt x="233" y="66"/>
                  </a:cubicBezTo>
                  <a:cubicBezTo>
                    <a:pt x="233" y="76"/>
                    <a:pt x="225" y="83"/>
                    <a:pt x="215" y="84"/>
                  </a:cubicBezTo>
                  <a:cubicBezTo>
                    <a:pt x="194" y="87"/>
                    <a:pt x="173" y="88"/>
                    <a:pt x="151" y="89"/>
                  </a:cubicBezTo>
                  <a:cubicBezTo>
                    <a:pt x="166" y="90"/>
                    <a:pt x="180" y="91"/>
                    <a:pt x="194" y="92"/>
                  </a:cubicBezTo>
                  <a:cubicBezTo>
                    <a:pt x="204" y="93"/>
                    <a:pt x="212" y="100"/>
                    <a:pt x="212" y="110"/>
                  </a:cubicBezTo>
                  <a:lnTo>
                    <a:pt x="212" y="131"/>
                  </a:lnTo>
                  <a:cubicBezTo>
                    <a:pt x="200" y="137"/>
                    <a:pt x="189" y="145"/>
                    <a:pt x="179" y="155"/>
                  </a:cubicBezTo>
                  <a:cubicBezTo>
                    <a:pt x="174" y="161"/>
                    <a:pt x="168" y="167"/>
                    <a:pt x="164" y="174"/>
                  </a:cubicBezTo>
                  <a:cubicBezTo>
                    <a:pt x="115" y="177"/>
                    <a:pt x="66" y="176"/>
                    <a:pt x="18" y="171"/>
                  </a:cubicBezTo>
                  <a:cubicBezTo>
                    <a:pt x="8" y="170"/>
                    <a:pt x="0" y="163"/>
                    <a:pt x="0" y="153"/>
                  </a:cubicBezTo>
                  <a:cubicBezTo>
                    <a:pt x="0" y="139"/>
                    <a:pt x="0" y="124"/>
                    <a:pt x="0" y="110"/>
                  </a:cubicBezTo>
                  <a:cubicBezTo>
                    <a:pt x="0" y="100"/>
                    <a:pt x="8" y="93"/>
                    <a:pt x="18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923" name="Google Shape;923;p38"/>
          <p:cNvGrpSpPr/>
          <p:nvPr/>
        </p:nvGrpSpPr>
        <p:grpSpPr>
          <a:xfrm>
            <a:off x="8651156" y="5870753"/>
            <a:ext cx="451636" cy="464728"/>
            <a:chOff x="2107036" y="1712781"/>
            <a:chExt cx="981075" cy="981075"/>
          </a:xfrm>
        </p:grpSpPr>
        <p:sp>
          <p:nvSpPr>
            <p:cNvPr id="924" name="Google Shape;924;p38"/>
            <p:cNvSpPr/>
            <p:nvPr/>
          </p:nvSpPr>
          <p:spPr>
            <a:xfrm>
              <a:off x="2107036" y="1712781"/>
              <a:ext cx="981075" cy="981075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318470" y="1924429"/>
              <a:ext cx="564285" cy="543160"/>
            </a:xfrm>
            <a:custGeom>
              <a:rect b="b" l="l" r="r" t="t"/>
              <a:pathLst>
                <a:path extrusionOk="0" h="601" w="568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926" name="Google Shape;926;p38"/>
          <p:cNvGrpSpPr/>
          <p:nvPr/>
        </p:nvGrpSpPr>
        <p:grpSpPr>
          <a:xfrm>
            <a:off x="9159884" y="5870753"/>
            <a:ext cx="451636" cy="464728"/>
            <a:chOff x="0" y="0"/>
            <a:chExt cx="1800000" cy="1800000"/>
          </a:xfrm>
        </p:grpSpPr>
        <p:sp>
          <p:nvSpPr>
            <p:cNvPr id="927" name="Google Shape;927;p38"/>
            <p:cNvSpPr/>
            <p:nvPr/>
          </p:nvSpPr>
          <p:spPr>
            <a:xfrm>
              <a:off x="0" y="0"/>
              <a:ext cx="1800000" cy="180000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8" name="Google Shape;928;p38"/>
            <p:cNvSpPr/>
            <p:nvPr/>
          </p:nvSpPr>
          <p:spPr>
            <a:xfrm rot="-5400000">
              <a:off x="383709" y="701124"/>
              <a:ext cx="1032582" cy="397749"/>
            </a:xfrm>
            <a:prstGeom prst="rightArrow">
              <a:avLst>
                <a:gd fmla="val 42352" name="adj1"/>
                <a:gd fmla="val 49998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1032225" y="793638"/>
              <a:ext cx="592229" cy="623081"/>
            </a:xfrm>
            <a:custGeom>
              <a:rect b="b" l="l" r="r" t="t"/>
              <a:pathLst>
                <a:path extrusionOk="0" h="844853" w="584607">
                  <a:moveTo>
                    <a:pt x="1895" y="844853"/>
                  </a:moveTo>
                  <a:cubicBezTo>
                    <a:pt x="4641" y="258418"/>
                    <a:pt x="-60564" y="111756"/>
                    <a:pt x="385733" y="114653"/>
                  </a:cubicBezTo>
                  <a:lnTo>
                    <a:pt x="385733" y="0"/>
                  </a:lnTo>
                  <a:lnTo>
                    <a:pt x="584607" y="198875"/>
                  </a:lnTo>
                  <a:lnTo>
                    <a:pt x="385733" y="397749"/>
                  </a:lnTo>
                  <a:lnTo>
                    <a:pt x="385733" y="283096"/>
                  </a:lnTo>
                  <a:cubicBezTo>
                    <a:pt x="81916" y="282287"/>
                    <a:pt x="148455" y="314356"/>
                    <a:pt x="143495" y="840884"/>
                  </a:cubicBezTo>
                  <a:lnTo>
                    <a:pt x="1895" y="8448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0" name="Google Shape;930;p38"/>
            <p:cNvSpPr/>
            <p:nvPr/>
          </p:nvSpPr>
          <p:spPr>
            <a:xfrm flipH="1">
              <a:off x="204067" y="793424"/>
              <a:ext cx="560711" cy="623081"/>
            </a:xfrm>
            <a:custGeom>
              <a:rect b="b" l="l" r="r" t="t"/>
              <a:pathLst>
                <a:path extrusionOk="0" h="844853" w="584607">
                  <a:moveTo>
                    <a:pt x="1895" y="844853"/>
                  </a:moveTo>
                  <a:cubicBezTo>
                    <a:pt x="4641" y="258418"/>
                    <a:pt x="-60564" y="111756"/>
                    <a:pt x="385733" y="114653"/>
                  </a:cubicBezTo>
                  <a:lnTo>
                    <a:pt x="385733" y="0"/>
                  </a:lnTo>
                  <a:lnTo>
                    <a:pt x="584607" y="198875"/>
                  </a:lnTo>
                  <a:lnTo>
                    <a:pt x="385733" y="397749"/>
                  </a:lnTo>
                  <a:lnTo>
                    <a:pt x="385733" y="283096"/>
                  </a:lnTo>
                  <a:cubicBezTo>
                    <a:pt x="81916" y="282287"/>
                    <a:pt x="148455" y="314356"/>
                    <a:pt x="143495" y="840884"/>
                  </a:cubicBezTo>
                  <a:lnTo>
                    <a:pt x="1895" y="8448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931" name="Google Shape;931;p38"/>
          <p:cNvGrpSpPr/>
          <p:nvPr/>
        </p:nvGrpSpPr>
        <p:grpSpPr>
          <a:xfrm>
            <a:off x="11190704" y="5870753"/>
            <a:ext cx="451636" cy="464728"/>
            <a:chOff x="9580377" y="421482"/>
            <a:chExt cx="981075" cy="982662"/>
          </a:xfrm>
        </p:grpSpPr>
        <p:sp>
          <p:nvSpPr>
            <p:cNvPr id="932" name="Google Shape;932;p38"/>
            <p:cNvSpPr/>
            <p:nvPr/>
          </p:nvSpPr>
          <p:spPr>
            <a:xfrm>
              <a:off x="9580377" y="421482"/>
              <a:ext cx="981075" cy="982662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9816828" y="606888"/>
              <a:ext cx="575957" cy="544472"/>
            </a:xfrm>
            <a:custGeom>
              <a:rect b="b" l="l" r="r" t="t"/>
              <a:pathLst>
                <a:path extrusionOk="0" h="603" w="638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934" name="Google Shape;934;p38"/>
          <p:cNvSpPr txBox="1"/>
          <p:nvPr/>
        </p:nvSpPr>
        <p:spPr>
          <a:xfrm>
            <a:off x="3534770" y="3890287"/>
            <a:ext cx="6494638" cy="420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13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Powered by </a:t>
            </a:r>
            <a:r>
              <a:rPr b="1" lang="tr-TR" sz="2135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Freepptbackgrounds.net</a:t>
            </a:r>
            <a:endParaRPr b="1" sz="2135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9"/>
          <p:cNvSpPr txBox="1"/>
          <p:nvPr/>
        </p:nvSpPr>
        <p:spPr>
          <a:xfrm>
            <a:off x="632897" y="1627433"/>
            <a:ext cx="11041772" cy="3547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707">
                <a:solidFill>
                  <a:srgbClr val="FF9409"/>
                </a:solidFill>
                <a:latin typeface="Corbel"/>
                <a:ea typeface="Corbel"/>
                <a:cs typeface="Corbel"/>
                <a:sym typeface="Corbel"/>
              </a:rPr>
              <a:t>Copyright (C) 2020 Free Powerpoint Template and Google Slides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www.Freepptbackgrounds.net</a:t>
            </a:r>
            <a:endParaRPr b="1" sz="2400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98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This background, diagrams, charts, template or google slides was downloaded from freepptbackgrounds.net website</a:t>
            </a:r>
            <a:endParaRPr sz="1398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98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https://www.freepptbackgrounds.net</a:t>
            </a:r>
            <a:endParaRPr b="1" sz="1398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98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The resource on Internet where you can download free Presentation backgrounds for your next and new presentation.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98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- Thank you!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98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Free ppt backgrounds</a:t>
            </a:r>
            <a:endParaRPr b="1" sz="1598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8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98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If you liked this PPT, feel free to leave us your feedback or testimonial sending an email to</a:t>
            </a:r>
            <a:endParaRPr sz="1398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98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info@freepptbackgrounds.net</a:t>
            </a:r>
            <a:r>
              <a:rPr b="1" lang="tr-TR" sz="1398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tr-TR" sz="1398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or posting a comment in our website: </a:t>
            </a:r>
            <a:r>
              <a:rPr b="1" lang="tr-TR" sz="1398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rPr>
              <a:t>https://www.freepptbackgrounds.net</a:t>
            </a:r>
            <a:endParaRPr b="1" sz="1398">
              <a:solidFill>
                <a:srgbClr val="7F7F7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1" name="Google Shape;941;p39"/>
          <p:cNvSpPr txBox="1"/>
          <p:nvPr/>
        </p:nvSpPr>
        <p:spPr>
          <a:xfrm>
            <a:off x="1655051" y="5828107"/>
            <a:ext cx="7293643" cy="354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7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website</a:t>
            </a:r>
            <a:r>
              <a:rPr b="1" lang="tr-TR" sz="1707">
                <a:solidFill>
                  <a:schemeClr val="accent2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b="1" lang="tr-TR" sz="1707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https://www.freepptbackgrounds.net</a:t>
            </a:r>
            <a:endParaRPr b="1" sz="1707">
              <a:solidFill>
                <a:schemeClr val="accen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42" name="Google Shape;942;p39"/>
          <p:cNvGrpSpPr/>
          <p:nvPr/>
        </p:nvGrpSpPr>
        <p:grpSpPr>
          <a:xfrm>
            <a:off x="9311581" y="5828110"/>
            <a:ext cx="1335801" cy="354906"/>
            <a:chOff x="8158550" y="5010841"/>
            <a:chExt cx="1336431" cy="355073"/>
          </a:xfrm>
        </p:grpSpPr>
        <p:sp>
          <p:nvSpPr>
            <p:cNvPr id="943" name="Google Shape;943;p39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>
                <a:gd fmla="val 16667" name="adj"/>
              </a:avLst>
            </a:prstGeom>
            <a:solidFill>
              <a:srgbClr val="C4E0B2"/>
            </a:soli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7">
                <a:solidFill>
                  <a:srgbClr val="FF0000"/>
                </a:solidFill>
                <a:highlight>
                  <a:srgbClr val="FFFF00"/>
                </a:highlight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4" name="Google Shape;944;p39">
              <a:hlinkClick r:id="rId6"/>
            </p:cNvPr>
            <p:cNvSpPr txBox="1"/>
            <p:nvPr/>
          </p:nvSpPr>
          <p:spPr>
            <a:xfrm>
              <a:off x="8278621" y="5010841"/>
              <a:ext cx="1105876" cy="355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707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Visit us</a:t>
              </a:r>
              <a:endParaRPr b="1" sz="1707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945" name="Google Shape;945;p39"/>
          <p:cNvSpPr/>
          <p:nvPr/>
        </p:nvSpPr>
        <p:spPr>
          <a:xfrm>
            <a:off x="2875" y="1617"/>
            <a:ext cx="12186254" cy="1275611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7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6" name="Google Shape;946;p39"/>
          <p:cNvSpPr txBox="1"/>
          <p:nvPr/>
        </p:nvSpPr>
        <p:spPr>
          <a:xfrm>
            <a:off x="3625382" y="785338"/>
            <a:ext cx="4686001" cy="2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«Free </a:t>
            </a:r>
            <a:r>
              <a:rPr b="1" i="1" lang="tr-TR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Powerpoint</a:t>
            </a:r>
            <a:r>
              <a:rPr i="1" lang="tr-TR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templates and Google </a:t>
            </a:r>
            <a:r>
              <a:rPr b="1" i="1" lang="tr-TR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Slides</a:t>
            </a:r>
            <a:r>
              <a:rPr i="1" lang="tr-TR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»</a:t>
            </a:r>
            <a:endParaRPr i="1" sz="1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47" name="Google Shape;947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6538" y="152703"/>
            <a:ext cx="2783689" cy="583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4a7c2a4a1e02981e66bd7b542caef0e"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28575" y="-16510"/>
            <a:ext cx="12220575" cy="6876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5"/>
          <p:cNvGrpSpPr/>
          <p:nvPr/>
        </p:nvGrpSpPr>
        <p:grpSpPr>
          <a:xfrm>
            <a:off x="5939534" y="4899162"/>
            <a:ext cx="314131" cy="538908"/>
            <a:chOff x="4454201" y="4078232"/>
            <a:chExt cx="235598" cy="404181"/>
          </a:xfrm>
        </p:grpSpPr>
        <p:sp>
          <p:nvSpPr>
            <p:cNvPr id="154" name="Google Shape;154;p15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57" name="Google Shape;157;p15"/>
          <p:cNvSpPr/>
          <p:nvPr/>
        </p:nvSpPr>
        <p:spPr>
          <a:xfrm>
            <a:off x="4632290" y="3938905"/>
            <a:ext cx="2927350" cy="897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SPRING</a:t>
            </a:r>
            <a:endParaRPr b="1" sz="2665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CLICK HERE TO ADD YOUR TITLE</a:t>
            </a:r>
            <a:endParaRPr sz="14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371eefc95f10772184ac9c855b40b0a" id="158" name="Google Shape;15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0225" y="1509395"/>
            <a:ext cx="3510915" cy="263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165" name="Google Shape;1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-987" y="1844824"/>
            <a:ext cx="6097588" cy="28803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6096601" y="1844824"/>
            <a:ext cx="6120679" cy="2880320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6346135" y="2754932"/>
            <a:ext cx="5799137" cy="132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complex idea can be conveyed with just a single still image, namely making it possible to absorb large amounts of data quickly.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6393759" y="2072332"/>
            <a:ext cx="1468978" cy="3770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6452882" y="2533283"/>
            <a:ext cx="599800" cy="40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7067732" y="2533283"/>
            <a:ext cx="1215000" cy="4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705941" y="5025950"/>
            <a:ext cx="108632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181" name="Google Shape;1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C:\Users\Administrator\Desktop\QQ截图20170224201322.jpgQQ截图20170224201322" id="184" name="Google Shape;18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5700" y="3734435"/>
            <a:ext cx="1122680" cy="1290320"/>
          </a:xfrm>
          <a:custGeom>
            <a:rect b="b" l="l" r="r" t="t"/>
            <a:pathLst>
              <a:path extrusionOk="0" h="1181707" w="1028084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Administrator\Desktop\QQ截图20170224201356.jpgQQ截图20170224201356" id="185" name="Google Shape;18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6735" y="2639695"/>
            <a:ext cx="1122680" cy="1290320"/>
          </a:xfrm>
          <a:custGeom>
            <a:rect b="b" l="l" r="r" t="t"/>
            <a:pathLst>
              <a:path extrusionOk="0" h="1181707" w="1028084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C:\Users\Administrator\Desktop\QQ截图20170224201407.jpgQQ截图20170224201407" id="186" name="Google Shape;18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5700" y="1634490"/>
            <a:ext cx="1122680" cy="1198880"/>
          </a:xfrm>
          <a:custGeom>
            <a:rect b="b" l="l" r="r" t="t"/>
            <a:pathLst>
              <a:path extrusionOk="0" h="1181707" w="1028084">
                <a:moveTo>
                  <a:pt x="514042" y="0"/>
                </a:moveTo>
                <a:lnTo>
                  <a:pt x="1028084" y="257022"/>
                </a:lnTo>
                <a:lnTo>
                  <a:pt x="1028084" y="924686"/>
                </a:lnTo>
                <a:lnTo>
                  <a:pt x="514042" y="1181707"/>
                </a:lnTo>
                <a:lnTo>
                  <a:pt x="0" y="924686"/>
                </a:lnTo>
                <a:lnTo>
                  <a:pt x="0" y="257022"/>
                </a:lnTo>
                <a:close/>
              </a:path>
            </a:pathLst>
          </a:cu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187" name="Google Shape;187;p17"/>
          <p:cNvGrpSpPr/>
          <p:nvPr/>
        </p:nvGrpSpPr>
        <p:grpSpPr>
          <a:xfrm>
            <a:off x="7962208" y="2089796"/>
            <a:ext cx="1384112" cy="843264"/>
            <a:chOff x="5850396" y="1620687"/>
            <a:chExt cx="1615393" cy="632448"/>
          </a:xfrm>
        </p:grpSpPr>
        <p:cxnSp>
          <p:nvCxnSpPr>
            <p:cNvPr id="188" name="Google Shape;188;p17"/>
            <p:cNvCxnSpPr/>
            <p:nvPr/>
          </p:nvCxnSpPr>
          <p:spPr>
            <a:xfrm flipH="1">
              <a:off x="5850396" y="1620687"/>
              <a:ext cx="632448" cy="632448"/>
            </a:xfrm>
            <a:prstGeom prst="straightConnector1">
              <a:avLst/>
            </a:prstGeom>
            <a:noFill/>
            <a:ln cap="flat" cmpd="sng" w="25400">
              <a:solidFill>
                <a:srgbClr val="620413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89" name="Google Shape;189;p17"/>
            <p:cNvCxnSpPr/>
            <p:nvPr/>
          </p:nvCxnSpPr>
          <p:spPr>
            <a:xfrm>
              <a:off x="6482844" y="1625858"/>
              <a:ext cx="982945" cy="0"/>
            </a:xfrm>
            <a:prstGeom prst="straightConnector1">
              <a:avLst/>
            </a:prstGeom>
            <a:noFill/>
            <a:ln cap="flat" cmpd="sng" w="25400">
              <a:solidFill>
                <a:srgbClr val="62041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90" name="Google Shape;190;p17"/>
          <p:cNvGrpSpPr/>
          <p:nvPr/>
        </p:nvGrpSpPr>
        <p:grpSpPr>
          <a:xfrm>
            <a:off x="8358436" y="2440896"/>
            <a:ext cx="2555911" cy="1461116"/>
            <a:chOff x="8213930" y="2942548"/>
            <a:chExt cx="2340524" cy="1337987"/>
          </a:xfrm>
        </p:grpSpPr>
        <p:sp>
          <p:nvSpPr>
            <p:cNvPr id="191" name="Google Shape;191;p17"/>
            <p:cNvSpPr/>
            <p:nvPr/>
          </p:nvSpPr>
          <p:spPr>
            <a:xfrm>
              <a:off x="8213930" y="3384284"/>
              <a:ext cx="2340524" cy="896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 hope and I believe that this Template will your Time, Money and Reputation.</a:t>
              </a:r>
              <a:endParaRPr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8948551" y="2942548"/>
              <a:ext cx="1418302" cy="385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35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/>
            </a:p>
          </p:txBody>
        </p:sp>
      </p:grpSp>
      <p:cxnSp>
        <p:nvCxnSpPr>
          <p:cNvPr id="193" name="Google Shape;193;p17"/>
          <p:cNvCxnSpPr/>
          <p:nvPr/>
        </p:nvCxnSpPr>
        <p:spPr>
          <a:xfrm>
            <a:off x="4359960" y="2174705"/>
            <a:ext cx="622580" cy="0"/>
          </a:xfrm>
          <a:prstGeom prst="straightConnector1">
            <a:avLst/>
          </a:prstGeom>
          <a:noFill/>
          <a:ln cap="flat" cmpd="sng" w="25400">
            <a:solidFill>
              <a:srgbClr val="620413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94" name="Google Shape;194;p17"/>
          <p:cNvGrpSpPr/>
          <p:nvPr/>
        </p:nvGrpSpPr>
        <p:grpSpPr>
          <a:xfrm>
            <a:off x="5023072" y="3734261"/>
            <a:ext cx="1122695" cy="1290452"/>
            <a:chOff x="3379345" y="2854036"/>
            <a:chExt cx="842021" cy="967839"/>
          </a:xfrm>
        </p:grpSpPr>
        <p:sp>
          <p:nvSpPr>
            <p:cNvPr id="195" name="Google Shape;195;p17"/>
            <p:cNvSpPr/>
            <p:nvPr/>
          </p:nvSpPr>
          <p:spPr>
            <a:xfrm>
              <a:off x="3379345" y="2854036"/>
              <a:ext cx="842021" cy="967839"/>
            </a:xfrm>
            <a:custGeom>
              <a:rect b="b" l="l" r="r" t="t"/>
              <a:pathLst>
                <a:path extrusionOk="0"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13000" lIns="272300" spcFirstLastPara="1" rIns="272300" wrap="square" tIns="31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584333" y="3122649"/>
              <a:ext cx="432042" cy="430614"/>
            </a:xfrm>
            <a:custGeom>
              <a:rect b="b" l="l" r="r" t="t"/>
              <a:pathLst>
                <a:path extrusionOk="0" h="128" w="128">
                  <a:moveTo>
                    <a:pt x="54" y="52"/>
                  </a:moveTo>
                  <a:cubicBezTo>
                    <a:pt x="57" y="52"/>
                    <a:pt x="60" y="49"/>
                    <a:pt x="60" y="46"/>
                  </a:cubicBezTo>
                  <a:cubicBezTo>
                    <a:pt x="60" y="43"/>
                    <a:pt x="57" y="40"/>
                    <a:pt x="54" y="40"/>
                  </a:cubicBezTo>
                  <a:cubicBezTo>
                    <a:pt x="51" y="40"/>
                    <a:pt x="48" y="43"/>
                    <a:pt x="48" y="46"/>
                  </a:cubicBezTo>
                  <a:cubicBezTo>
                    <a:pt x="48" y="49"/>
                    <a:pt x="51" y="52"/>
                    <a:pt x="54" y="52"/>
                  </a:cubicBezTo>
                  <a:close/>
                  <a:moveTo>
                    <a:pt x="78" y="52"/>
                  </a:moveTo>
                  <a:cubicBezTo>
                    <a:pt x="81" y="52"/>
                    <a:pt x="84" y="49"/>
                    <a:pt x="84" y="46"/>
                  </a:cubicBezTo>
                  <a:cubicBezTo>
                    <a:pt x="84" y="43"/>
                    <a:pt x="81" y="40"/>
                    <a:pt x="78" y="40"/>
                  </a:cubicBezTo>
                  <a:cubicBezTo>
                    <a:pt x="75" y="40"/>
                    <a:pt x="72" y="43"/>
                    <a:pt x="72" y="46"/>
                  </a:cubicBezTo>
                  <a:cubicBezTo>
                    <a:pt x="72" y="49"/>
                    <a:pt x="75" y="52"/>
                    <a:pt x="78" y="52"/>
                  </a:cubicBezTo>
                  <a:close/>
                  <a:moveTo>
                    <a:pt x="42" y="90"/>
                  </a:moveTo>
                  <a:cubicBezTo>
                    <a:pt x="46" y="91"/>
                    <a:pt x="49" y="91"/>
                    <a:pt x="52" y="91"/>
                  </a:cubicBezTo>
                  <a:cubicBezTo>
                    <a:pt x="81" y="91"/>
                    <a:pt x="104" y="71"/>
                    <a:pt x="104" y="45"/>
                  </a:cubicBezTo>
                  <a:cubicBezTo>
                    <a:pt x="104" y="20"/>
                    <a:pt x="81" y="0"/>
                    <a:pt x="52" y="0"/>
                  </a:cubicBezTo>
                  <a:cubicBezTo>
                    <a:pt x="23" y="0"/>
                    <a:pt x="0" y="20"/>
                    <a:pt x="0" y="45"/>
                  </a:cubicBezTo>
                  <a:cubicBezTo>
                    <a:pt x="0" y="60"/>
                    <a:pt x="8" y="73"/>
                    <a:pt x="20" y="81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42" y="90"/>
                  </a:lnTo>
                  <a:close/>
                  <a:moveTo>
                    <a:pt x="8" y="46"/>
                  </a:moveTo>
                  <a:cubicBezTo>
                    <a:pt x="8" y="25"/>
                    <a:pt x="28" y="8"/>
                    <a:pt x="52" y="8"/>
                  </a:cubicBezTo>
                  <a:cubicBezTo>
                    <a:pt x="76" y="8"/>
                    <a:pt x="96" y="25"/>
                    <a:pt x="96" y="46"/>
                  </a:cubicBezTo>
                  <a:cubicBezTo>
                    <a:pt x="96" y="67"/>
                    <a:pt x="76" y="84"/>
                    <a:pt x="52" y="84"/>
                  </a:cubicBezTo>
                  <a:cubicBezTo>
                    <a:pt x="48" y="84"/>
                    <a:pt x="45" y="84"/>
                    <a:pt x="42" y="8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6" y="71"/>
                    <a:pt x="8" y="59"/>
                    <a:pt x="8" y="46"/>
                  </a:cubicBezTo>
                  <a:close/>
                  <a:moveTo>
                    <a:pt x="36" y="46"/>
                  </a:moveTo>
                  <a:cubicBezTo>
                    <a:pt x="36" y="43"/>
                    <a:pt x="33" y="40"/>
                    <a:pt x="30" y="40"/>
                  </a:cubicBezTo>
                  <a:cubicBezTo>
                    <a:pt x="27" y="40"/>
                    <a:pt x="24" y="43"/>
                    <a:pt x="24" y="46"/>
                  </a:cubicBezTo>
                  <a:cubicBezTo>
                    <a:pt x="24" y="49"/>
                    <a:pt x="27" y="52"/>
                    <a:pt x="30" y="52"/>
                  </a:cubicBezTo>
                  <a:cubicBezTo>
                    <a:pt x="33" y="52"/>
                    <a:pt x="36" y="49"/>
                    <a:pt x="36" y="46"/>
                  </a:cubicBezTo>
                  <a:close/>
                  <a:moveTo>
                    <a:pt x="112" y="37"/>
                  </a:moveTo>
                  <a:cubicBezTo>
                    <a:pt x="112" y="38"/>
                    <a:pt x="112" y="39"/>
                    <a:pt x="112" y="40"/>
                  </a:cubicBezTo>
                  <a:cubicBezTo>
                    <a:pt x="112" y="43"/>
                    <a:pt x="112" y="45"/>
                    <a:pt x="111" y="47"/>
                  </a:cubicBezTo>
                  <a:cubicBezTo>
                    <a:pt x="117" y="54"/>
                    <a:pt x="120" y="62"/>
                    <a:pt x="120" y="70"/>
                  </a:cubicBezTo>
                  <a:cubicBezTo>
                    <a:pt x="120" y="83"/>
                    <a:pt x="112" y="95"/>
                    <a:pt x="100" y="102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3" y="108"/>
                    <a:pt x="80" y="108"/>
                    <a:pt x="76" y="108"/>
                  </a:cubicBezTo>
                  <a:cubicBezTo>
                    <a:pt x="66" y="108"/>
                    <a:pt x="56" y="105"/>
                    <a:pt x="49" y="100"/>
                  </a:cubicBezTo>
                  <a:cubicBezTo>
                    <a:pt x="46" y="100"/>
                    <a:pt x="44" y="100"/>
                    <a:pt x="42" y="100"/>
                  </a:cubicBezTo>
                  <a:cubicBezTo>
                    <a:pt x="40" y="100"/>
                    <a:pt x="39" y="100"/>
                    <a:pt x="37" y="100"/>
                  </a:cubicBezTo>
                  <a:cubicBezTo>
                    <a:pt x="47" y="109"/>
                    <a:pt x="61" y="115"/>
                    <a:pt x="76" y="115"/>
                  </a:cubicBezTo>
                  <a:cubicBezTo>
                    <a:pt x="79" y="115"/>
                    <a:pt x="82" y="115"/>
                    <a:pt x="86" y="114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20" y="97"/>
                    <a:pt x="128" y="84"/>
                    <a:pt x="128" y="69"/>
                  </a:cubicBezTo>
                  <a:cubicBezTo>
                    <a:pt x="128" y="57"/>
                    <a:pt x="122" y="45"/>
                    <a:pt x="112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6839515" y="2638928"/>
            <a:ext cx="1122695" cy="1290452"/>
            <a:chOff x="4741677" y="2032536"/>
            <a:chExt cx="842021" cy="967839"/>
          </a:xfrm>
        </p:grpSpPr>
        <p:sp>
          <p:nvSpPr>
            <p:cNvPr id="198" name="Google Shape;198;p17"/>
            <p:cNvSpPr/>
            <p:nvPr/>
          </p:nvSpPr>
          <p:spPr>
            <a:xfrm>
              <a:off x="4741677" y="2032536"/>
              <a:ext cx="842021" cy="967839"/>
            </a:xfrm>
            <a:custGeom>
              <a:rect b="b" l="l" r="r" t="t"/>
              <a:pathLst>
                <a:path extrusionOk="0"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13000" lIns="272300" spcFirstLastPara="1" rIns="272300" wrap="square" tIns="31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4961285" y="2329545"/>
              <a:ext cx="402804" cy="402802"/>
            </a:xfrm>
            <a:custGeom>
              <a:rect b="b" l="l" r="r" t="t"/>
              <a:pathLst>
                <a:path extrusionOk="0" h="128" w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00" name="Google Shape;200;p17"/>
          <p:cNvGrpSpPr/>
          <p:nvPr/>
        </p:nvGrpSpPr>
        <p:grpSpPr>
          <a:xfrm>
            <a:off x="5023072" y="1543591"/>
            <a:ext cx="1122695" cy="1290452"/>
            <a:chOff x="3379345" y="1211033"/>
            <a:chExt cx="842021" cy="967839"/>
          </a:xfrm>
        </p:grpSpPr>
        <p:sp>
          <p:nvSpPr>
            <p:cNvPr id="201" name="Google Shape;201;p17"/>
            <p:cNvSpPr/>
            <p:nvPr/>
          </p:nvSpPr>
          <p:spPr>
            <a:xfrm>
              <a:off x="3379345" y="1211033"/>
              <a:ext cx="842021" cy="967839"/>
            </a:xfrm>
            <a:custGeom>
              <a:rect b="b" l="l" r="r" t="t"/>
              <a:pathLst>
                <a:path extrusionOk="0"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313000" lIns="272300" spcFirstLastPara="1" rIns="272300" wrap="square" tIns="31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3586156" y="1491631"/>
              <a:ext cx="428398" cy="426982"/>
            </a:xfrm>
            <a:custGeom>
              <a:rect b="b" l="l" r="r" t="t"/>
              <a:pathLst>
                <a:path extrusionOk="0" h="128" w="128">
                  <a:moveTo>
                    <a:pt x="96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0" y="56"/>
                    <a:pt x="28" y="58"/>
                    <a:pt x="28" y="60"/>
                  </a:cubicBezTo>
                  <a:cubicBezTo>
                    <a:pt x="28" y="62"/>
                    <a:pt x="30" y="64"/>
                    <a:pt x="32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8" y="64"/>
                    <a:pt x="100" y="62"/>
                    <a:pt x="100" y="60"/>
                  </a:cubicBezTo>
                  <a:cubicBezTo>
                    <a:pt x="100" y="58"/>
                    <a:pt x="98" y="56"/>
                    <a:pt x="96" y="56"/>
                  </a:cubicBezTo>
                  <a:close/>
                  <a:moveTo>
                    <a:pt x="96" y="80"/>
                  </a:moveTo>
                  <a:cubicBezTo>
                    <a:pt x="32" y="80"/>
                    <a:pt x="32" y="80"/>
                    <a:pt x="32" y="80"/>
                  </a:cubicBezTo>
                  <a:cubicBezTo>
                    <a:pt x="30" y="80"/>
                    <a:pt x="28" y="82"/>
                    <a:pt x="28" y="84"/>
                  </a:cubicBezTo>
                  <a:cubicBezTo>
                    <a:pt x="28" y="86"/>
                    <a:pt x="30" y="88"/>
                    <a:pt x="32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8" y="88"/>
                    <a:pt x="100" y="86"/>
                    <a:pt x="100" y="84"/>
                  </a:cubicBezTo>
                  <a:cubicBezTo>
                    <a:pt x="100" y="82"/>
                    <a:pt x="98" y="80"/>
                    <a:pt x="96" y="80"/>
                  </a:cubicBezTo>
                  <a:close/>
                  <a:moveTo>
                    <a:pt x="9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0" y="32"/>
                    <a:pt x="28" y="34"/>
                    <a:pt x="28" y="36"/>
                  </a:cubicBezTo>
                  <a:cubicBezTo>
                    <a:pt x="28" y="38"/>
                    <a:pt x="30" y="40"/>
                    <a:pt x="32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8" y="40"/>
                    <a:pt x="100" y="38"/>
                    <a:pt x="100" y="36"/>
                  </a:cubicBezTo>
                  <a:cubicBezTo>
                    <a:pt x="100" y="34"/>
                    <a:pt x="98" y="32"/>
                    <a:pt x="96" y="32"/>
                  </a:cubicBezTo>
                  <a:close/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0" y="128"/>
                    <a:pt x="128" y="121"/>
                    <a:pt x="128" y="112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1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cxnSp>
        <p:nvCxnSpPr>
          <p:cNvPr id="203" name="Google Shape;203;p17"/>
          <p:cNvCxnSpPr/>
          <p:nvPr/>
        </p:nvCxnSpPr>
        <p:spPr>
          <a:xfrm>
            <a:off x="4359960" y="4393404"/>
            <a:ext cx="622580" cy="0"/>
          </a:xfrm>
          <a:prstGeom prst="straightConnector1">
            <a:avLst/>
          </a:prstGeom>
          <a:noFill/>
          <a:ln cap="flat" cmpd="sng" w="25400">
            <a:solidFill>
              <a:srgbClr val="620413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204" name="Google Shape;204;p17"/>
          <p:cNvGrpSpPr/>
          <p:nvPr/>
        </p:nvGrpSpPr>
        <p:grpSpPr>
          <a:xfrm>
            <a:off x="1363945" y="1928984"/>
            <a:ext cx="2807572" cy="1461116"/>
            <a:chOff x="635000" y="1500078"/>
            <a:chExt cx="2105679" cy="1095837"/>
          </a:xfrm>
        </p:grpSpPr>
        <p:sp>
          <p:nvSpPr>
            <p:cNvPr id="205" name="Google Shape;205;p17"/>
            <p:cNvSpPr/>
            <p:nvPr/>
          </p:nvSpPr>
          <p:spPr>
            <a:xfrm>
              <a:off x="635000" y="1861868"/>
              <a:ext cx="2105678" cy="734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 hope and I believe that this Template will your Time, Money and Reputation.</a:t>
              </a:r>
              <a:endParaRPr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1579063" y="1500078"/>
              <a:ext cx="1161616" cy="3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35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/>
            </a:p>
          </p:txBody>
        </p:sp>
      </p:grpSp>
      <p:grpSp>
        <p:nvGrpSpPr>
          <p:cNvPr id="207" name="Google Shape;207;p17"/>
          <p:cNvGrpSpPr/>
          <p:nvPr/>
        </p:nvGrpSpPr>
        <p:grpSpPr>
          <a:xfrm>
            <a:off x="1363945" y="4178328"/>
            <a:ext cx="2807572" cy="1461116"/>
            <a:chOff x="635000" y="3187087"/>
            <a:chExt cx="2105679" cy="1095837"/>
          </a:xfrm>
        </p:grpSpPr>
        <p:sp>
          <p:nvSpPr>
            <p:cNvPr id="208" name="Google Shape;208;p17"/>
            <p:cNvSpPr/>
            <p:nvPr/>
          </p:nvSpPr>
          <p:spPr>
            <a:xfrm>
              <a:off x="635000" y="3548877"/>
              <a:ext cx="2105678" cy="734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 hope and I believe that this Template will your Time, Money and Reputation.</a:t>
              </a:r>
              <a:endParaRPr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1579063" y="3187087"/>
              <a:ext cx="1161616" cy="3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135">
                  <a:solidFill>
                    <a:srgbClr val="620413"/>
                  </a:solidFill>
                  <a:latin typeface="Corbel"/>
                  <a:ea typeface="Corbel"/>
                  <a:cs typeface="Corbel"/>
                  <a:sym typeface="Corbel"/>
                </a:rPr>
                <a:t>STEP HERE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/>
          <p:nvPr/>
        </p:nvSpPr>
        <p:spPr>
          <a:xfrm>
            <a:off x="6647463" y="2868613"/>
            <a:ext cx="1376363" cy="1587500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3793138" y="2868613"/>
            <a:ext cx="1374775" cy="1587500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4505926" y="1628775"/>
            <a:ext cx="1374775" cy="1589088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5936263" y="1628775"/>
            <a:ext cx="1374775" cy="1589088"/>
          </a:xfrm>
          <a:custGeom>
            <a:rect b="b" l="l" r="r" t="t"/>
            <a:pathLst>
              <a:path extrusionOk="0" h="2610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4505926" y="4100513"/>
            <a:ext cx="1374775" cy="1589088"/>
          </a:xfrm>
          <a:custGeom>
            <a:rect b="b" l="l" r="r" t="t"/>
            <a:pathLst>
              <a:path extrusionOk="0" h="2609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5936263" y="4100513"/>
            <a:ext cx="1374775" cy="1589088"/>
          </a:xfrm>
          <a:custGeom>
            <a:rect b="b" l="l" r="r" t="t"/>
            <a:pathLst>
              <a:path extrusionOk="0" h="2609" w="226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4910738" y="4645025"/>
            <a:ext cx="598488" cy="446088"/>
          </a:xfrm>
          <a:custGeom>
            <a:rect b="b" l="l" r="r" t="t"/>
            <a:pathLst>
              <a:path extrusionOk="0" h="731" w="983">
                <a:moveTo>
                  <a:pt x="404" y="154"/>
                </a:moveTo>
                <a:lnTo>
                  <a:pt x="201" y="386"/>
                </a:lnTo>
                <a:lnTo>
                  <a:pt x="153" y="345"/>
                </a:lnTo>
                <a:lnTo>
                  <a:pt x="359" y="110"/>
                </a:lnTo>
                <a:lnTo>
                  <a:pt x="359" y="110"/>
                </a:lnTo>
                <a:lnTo>
                  <a:pt x="398" y="64"/>
                </a:lnTo>
                <a:lnTo>
                  <a:pt x="616" y="255"/>
                </a:lnTo>
                <a:lnTo>
                  <a:pt x="759" y="93"/>
                </a:lnTo>
                <a:lnTo>
                  <a:pt x="734" y="71"/>
                </a:lnTo>
                <a:cubicBezTo>
                  <a:pt x="724" y="63"/>
                  <a:pt x="726" y="53"/>
                  <a:pt x="738" y="49"/>
                </a:cubicBezTo>
                <a:lnTo>
                  <a:pt x="777" y="37"/>
                </a:lnTo>
                <a:cubicBezTo>
                  <a:pt x="789" y="34"/>
                  <a:pt x="809" y="27"/>
                  <a:pt x="821" y="24"/>
                </a:cubicBezTo>
                <a:lnTo>
                  <a:pt x="860" y="12"/>
                </a:lnTo>
                <a:cubicBezTo>
                  <a:pt x="872" y="8"/>
                  <a:pt x="880" y="15"/>
                  <a:pt x="877" y="27"/>
                </a:cubicBezTo>
                <a:lnTo>
                  <a:pt x="869" y="65"/>
                </a:lnTo>
                <a:cubicBezTo>
                  <a:pt x="866" y="77"/>
                  <a:pt x="862" y="97"/>
                  <a:pt x="859" y="109"/>
                </a:cubicBezTo>
                <a:lnTo>
                  <a:pt x="851" y="147"/>
                </a:lnTo>
                <a:cubicBezTo>
                  <a:pt x="849" y="159"/>
                  <a:pt x="839" y="162"/>
                  <a:pt x="830" y="154"/>
                </a:cubicBezTo>
                <a:lnTo>
                  <a:pt x="807" y="134"/>
                </a:lnTo>
                <a:lnTo>
                  <a:pt x="623" y="344"/>
                </a:lnTo>
                <a:lnTo>
                  <a:pt x="623" y="344"/>
                </a:lnTo>
                <a:lnTo>
                  <a:pt x="622" y="345"/>
                </a:lnTo>
                <a:lnTo>
                  <a:pt x="404" y="154"/>
                </a:lnTo>
                <a:close/>
                <a:moveTo>
                  <a:pt x="952" y="670"/>
                </a:moveTo>
                <a:cubicBezTo>
                  <a:pt x="969" y="670"/>
                  <a:pt x="983" y="684"/>
                  <a:pt x="983" y="701"/>
                </a:cubicBezTo>
                <a:cubicBezTo>
                  <a:pt x="983" y="718"/>
                  <a:pt x="969" y="731"/>
                  <a:pt x="952" y="731"/>
                </a:cubicBezTo>
                <a:lnTo>
                  <a:pt x="881" y="731"/>
                </a:lnTo>
                <a:lnTo>
                  <a:pt x="763" y="731"/>
                </a:lnTo>
                <a:lnTo>
                  <a:pt x="677" y="731"/>
                </a:lnTo>
                <a:lnTo>
                  <a:pt x="558" y="731"/>
                </a:lnTo>
                <a:lnTo>
                  <a:pt x="472" y="731"/>
                </a:lnTo>
                <a:lnTo>
                  <a:pt x="353" y="731"/>
                </a:lnTo>
                <a:lnTo>
                  <a:pt x="267" y="731"/>
                </a:lnTo>
                <a:lnTo>
                  <a:pt x="148" y="731"/>
                </a:lnTo>
                <a:lnTo>
                  <a:pt x="32" y="731"/>
                </a:lnTo>
                <a:cubicBezTo>
                  <a:pt x="14" y="731"/>
                  <a:pt x="0" y="718"/>
                  <a:pt x="0" y="701"/>
                </a:cubicBezTo>
                <a:lnTo>
                  <a:pt x="0" y="31"/>
                </a:ln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lnTo>
                  <a:pt x="62" y="670"/>
                </a:lnTo>
                <a:lnTo>
                  <a:pt x="148" y="670"/>
                </a:lnTo>
                <a:lnTo>
                  <a:pt x="148" y="530"/>
                </a:lnTo>
                <a:cubicBezTo>
                  <a:pt x="148" y="513"/>
                  <a:pt x="162" y="499"/>
                  <a:pt x="179" y="499"/>
                </a:cubicBezTo>
                <a:lnTo>
                  <a:pt x="236" y="499"/>
                </a:lnTo>
                <a:cubicBezTo>
                  <a:pt x="253" y="499"/>
                  <a:pt x="267" y="513"/>
                  <a:pt x="267" y="530"/>
                </a:cubicBezTo>
                <a:lnTo>
                  <a:pt x="267" y="670"/>
                </a:lnTo>
                <a:lnTo>
                  <a:pt x="353" y="670"/>
                </a:lnTo>
                <a:lnTo>
                  <a:pt x="353" y="316"/>
                </a:lnTo>
                <a:cubicBezTo>
                  <a:pt x="353" y="299"/>
                  <a:pt x="367" y="286"/>
                  <a:pt x="384" y="286"/>
                </a:cubicBezTo>
                <a:lnTo>
                  <a:pt x="441" y="286"/>
                </a:lnTo>
                <a:cubicBezTo>
                  <a:pt x="458" y="286"/>
                  <a:pt x="472" y="299"/>
                  <a:pt x="472" y="316"/>
                </a:cubicBezTo>
                <a:lnTo>
                  <a:pt x="472" y="670"/>
                </a:lnTo>
                <a:lnTo>
                  <a:pt x="558" y="670"/>
                </a:lnTo>
                <a:lnTo>
                  <a:pt x="558" y="421"/>
                </a:lnTo>
                <a:cubicBezTo>
                  <a:pt x="558" y="404"/>
                  <a:pt x="572" y="390"/>
                  <a:pt x="589" y="390"/>
                </a:cubicBezTo>
                <a:lnTo>
                  <a:pt x="646" y="390"/>
                </a:lnTo>
                <a:cubicBezTo>
                  <a:pt x="663" y="390"/>
                  <a:pt x="677" y="404"/>
                  <a:pt x="677" y="421"/>
                </a:cubicBezTo>
                <a:lnTo>
                  <a:pt x="677" y="670"/>
                </a:lnTo>
                <a:lnTo>
                  <a:pt x="763" y="670"/>
                </a:lnTo>
                <a:lnTo>
                  <a:pt x="763" y="245"/>
                </a:lnTo>
                <a:cubicBezTo>
                  <a:pt x="763" y="228"/>
                  <a:pt x="776" y="214"/>
                  <a:pt x="793" y="214"/>
                </a:cubicBezTo>
                <a:lnTo>
                  <a:pt x="851" y="214"/>
                </a:lnTo>
                <a:cubicBezTo>
                  <a:pt x="868" y="214"/>
                  <a:pt x="881" y="228"/>
                  <a:pt x="881" y="245"/>
                </a:cubicBezTo>
                <a:lnTo>
                  <a:pt x="881" y="670"/>
                </a:lnTo>
                <a:lnTo>
                  <a:pt x="952" y="6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7076088" y="3362325"/>
            <a:ext cx="612775" cy="604838"/>
          </a:xfrm>
          <a:custGeom>
            <a:rect b="b" l="l" r="r" t="t"/>
            <a:pathLst>
              <a:path extrusionOk="0" h="995" w="1006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4994876" y="2058988"/>
            <a:ext cx="439738" cy="600075"/>
          </a:xfrm>
          <a:custGeom>
            <a:rect b="b" l="l" r="r" t="t"/>
            <a:pathLst>
              <a:path extrusionOk="0" h="986" w="723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6275988" y="2125663"/>
            <a:ext cx="698500" cy="598488"/>
          </a:xfrm>
          <a:custGeom>
            <a:rect b="b" l="l" r="r" t="t"/>
            <a:pathLst>
              <a:path extrusionOk="0" h="983" w="1149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6291863" y="4614863"/>
            <a:ext cx="752475" cy="600075"/>
          </a:xfrm>
          <a:custGeom>
            <a:rect b="b" l="l" r="r" t="t"/>
            <a:pathLst>
              <a:path extrusionOk="0" h="986" w="1238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4183663" y="3359150"/>
            <a:ext cx="612775" cy="614363"/>
          </a:xfrm>
          <a:custGeom>
            <a:rect b="b" l="l" r="r" t="t"/>
            <a:pathLst>
              <a:path extrusionOk="0" h="1009" w="1008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2186317" y="1695971"/>
            <a:ext cx="19973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794569" y="2089398"/>
            <a:ext cx="3408288" cy="65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7497902" y="1695971"/>
            <a:ext cx="27751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7463383" y="2089398"/>
            <a:ext cx="3408288" cy="65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8191585" y="3099102"/>
            <a:ext cx="19973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8157066" y="3492529"/>
            <a:ext cx="3408288" cy="65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7466371" y="4439171"/>
            <a:ext cx="19973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7431852" y="4832598"/>
            <a:ext cx="3408288" cy="65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2312442" y="4454937"/>
            <a:ext cx="19973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920694" y="4848364"/>
            <a:ext cx="3408288" cy="65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1666056" y="3099103"/>
            <a:ext cx="19973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STAGE HERE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274308" y="3492530"/>
            <a:ext cx="3408288" cy="65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240" name="Google Shape;2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8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243" name="Google Shape;2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1295" y="2451735"/>
            <a:ext cx="1365885" cy="195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250" name="Google Shape;2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53" name="Google Shape;253;p19"/>
          <p:cNvCxnSpPr/>
          <p:nvPr/>
        </p:nvCxnSpPr>
        <p:spPr>
          <a:xfrm>
            <a:off x="6672664" y="1643213"/>
            <a:ext cx="0" cy="4226743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4" name="Google Shape;254;p19"/>
          <p:cNvGrpSpPr/>
          <p:nvPr/>
        </p:nvGrpSpPr>
        <p:grpSpPr>
          <a:xfrm>
            <a:off x="3453421" y="1892630"/>
            <a:ext cx="2877871" cy="360045"/>
            <a:chOff x="3249264" y="1751685"/>
            <a:chExt cx="2994025" cy="360044"/>
          </a:xfrm>
        </p:grpSpPr>
        <p:grpSp>
          <p:nvGrpSpPr>
            <p:cNvPr id="255" name="Google Shape;255;p19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9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6204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9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258" name="Google Shape;258;p19"/>
            <p:cNvSpPr txBox="1"/>
            <p:nvPr/>
          </p:nvSpPr>
          <p:spPr>
            <a:xfrm>
              <a:off x="5335260" y="1751685"/>
              <a:ext cx="673754" cy="360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65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rPr>
                <a:t>70%</a:t>
              </a:r>
              <a:endParaRPr baseline="-25000" sz="1465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59" name="Google Shape;259;p19"/>
          <p:cNvGrpSpPr/>
          <p:nvPr/>
        </p:nvGrpSpPr>
        <p:grpSpPr>
          <a:xfrm>
            <a:off x="3453421" y="2303696"/>
            <a:ext cx="2877871" cy="360045"/>
            <a:chOff x="3249264" y="2162753"/>
            <a:chExt cx="2994025" cy="360045"/>
          </a:xfrm>
        </p:grpSpPr>
        <p:grpSp>
          <p:nvGrpSpPr>
            <p:cNvPr id="260" name="Google Shape;260;p19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9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6204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90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</p:grpSp>
        <p:sp>
          <p:nvSpPr>
            <p:cNvPr id="263" name="Google Shape;263;p19"/>
            <p:cNvSpPr txBox="1"/>
            <p:nvPr/>
          </p:nvSpPr>
          <p:spPr>
            <a:xfrm>
              <a:off x="4118871" y="2162753"/>
              <a:ext cx="673754" cy="360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65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rPr>
                <a:t>30%</a:t>
              </a:r>
              <a:endParaRPr baseline="-25000" sz="1465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64" name="Google Shape;264;p19"/>
          <p:cNvGrpSpPr/>
          <p:nvPr/>
        </p:nvGrpSpPr>
        <p:grpSpPr>
          <a:xfrm>
            <a:off x="3448426" y="4073884"/>
            <a:ext cx="2894725" cy="360045"/>
            <a:chOff x="3244272" y="3932941"/>
            <a:chExt cx="3011560" cy="360044"/>
          </a:xfrm>
        </p:grpSpPr>
        <p:sp>
          <p:nvSpPr>
            <p:cNvPr id="265" name="Google Shape;265;p19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fmla="val 50000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7" name="Google Shape;267;p19"/>
            <p:cNvSpPr txBox="1"/>
            <p:nvPr/>
          </p:nvSpPr>
          <p:spPr>
            <a:xfrm>
              <a:off x="4418923" y="3932941"/>
              <a:ext cx="907694" cy="360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65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rPr>
                <a:t>40%</a:t>
              </a:r>
              <a:endParaRPr baseline="-25000" sz="1465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3448431" y="4465916"/>
            <a:ext cx="2891825" cy="360045"/>
            <a:chOff x="3244272" y="4324968"/>
            <a:chExt cx="3008542" cy="360043"/>
          </a:xfrm>
        </p:grpSpPr>
        <p:sp>
          <p:nvSpPr>
            <p:cNvPr id="269" name="Google Shape;269;p19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fmla="val 50000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5326614" y="4324968"/>
              <a:ext cx="673754" cy="36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65">
                  <a:solidFill>
                    <a:srgbClr val="222A35"/>
                  </a:solidFill>
                  <a:latin typeface="Corbel"/>
                  <a:ea typeface="Corbel"/>
                  <a:cs typeface="Corbel"/>
                  <a:sym typeface="Corbel"/>
                </a:rPr>
                <a:t>60%</a:t>
              </a:r>
              <a:endParaRPr baseline="-25000" sz="1465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1488088" y="1588621"/>
            <a:ext cx="2158455" cy="2196000"/>
            <a:chOff x="5397500" y="5734050"/>
            <a:chExt cx="365125" cy="371476"/>
          </a:xfrm>
        </p:grpSpPr>
        <p:sp>
          <p:nvSpPr>
            <p:cNvPr id="273" name="Google Shape;273;p19"/>
            <p:cNvSpPr/>
            <p:nvPr/>
          </p:nvSpPr>
          <p:spPr>
            <a:xfrm>
              <a:off x="5532438" y="5907088"/>
              <a:ext cx="71438" cy="68263"/>
            </a:xfrm>
            <a:custGeom>
              <a:rect b="b" l="l" r="r" t="t"/>
              <a:pathLst>
                <a:path extrusionOk="0" h="43" w="45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5537200" y="5734050"/>
              <a:ext cx="225425" cy="225425"/>
            </a:xfrm>
            <a:custGeom>
              <a:rect b="b" l="l" r="r" t="t"/>
              <a:pathLst>
                <a:path extrusionOk="0" h="60" w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5397500" y="5951538"/>
              <a:ext cx="158750" cy="153988"/>
            </a:xfrm>
            <a:custGeom>
              <a:rect b="b" l="l" r="r" t="t"/>
              <a:pathLst>
                <a:path extrusionOk="0" h="41" w="42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276" name="Google Shape;276;p19"/>
          <p:cNvGrpSpPr/>
          <p:nvPr/>
        </p:nvGrpSpPr>
        <p:grpSpPr>
          <a:xfrm>
            <a:off x="1498163" y="3802653"/>
            <a:ext cx="2158455" cy="2196000"/>
            <a:chOff x="5397500" y="5734050"/>
            <a:chExt cx="365125" cy="371476"/>
          </a:xfrm>
        </p:grpSpPr>
        <p:sp>
          <p:nvSpPr>
            <p:cNvPr id="277" name="Google Shape;277;p19"/>
            <p:cNvSpPr/>
            <p:nvPr/>
          </p:nvSpPr>
          <p:spPr>
            <a:xfrm>
              <a:off x="5532438" y="5907088"/>
              <a:ext cx="71438" cy="68263"/>
            </a:xfrm>
            <a:custGeom>
              <a:rect b="b" l="l" r="r" t="t"/>
              <a:pathLst>
                <a:path extrusionOk="0" h="43" w="45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5537200" y="5734050"/>
              <a:ext cx="225425" cy="225425"/>
            </a:xfrm>
            <a:custGeom>
              <a:rect b="b" l="l" r="r" t="t"/>
              <a:pathLst>
                <a:path extrusionOk="0" h="60" w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5397500" y="5951538"/>
              <a:ext cx="158750" cy="153988"/>
            </a:xfrm>
            <a:custGeom>
              <a:rect b="b" l="l" r="r" t="t"/>
              <a:pathLst>
                <a:path extrusionOk="0" h="41" w="42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62041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80" name="Google Shape;280;p19"/>
          <p:cNvSpPr/>
          <p:nvPr/>
        </p:nvSpPr>
        <p:spPr>
          <a:xfrm>
            <a:off x="6970383" y="1621474"/>
            <a:ext cx="1965585" cy="430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 b="1" sz="22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1" name="Google Shape;281;p19"/>
          <p:cNvSpPr/>
          <p:nvPr/>
        </p:nvSpPr>
        <p:spPr>
          <a:xfrm>
            <a:off x="6970383" y="2009773"/>
            <a:ext cx="3621551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2" name="Google Shape;282;p19"/>
          <p:cNvSpPr/>
          <p:nvPr/>
        </p:nvSpPr>
        <p:spPr>
          <a:xfrm>
            <a:off x="6970383" y="3145399"/>
            <a:ext cx="1965585" cy="430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 b="1" sz="22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3" name="Google Shape;283;p19"/>
          <p:cNvSpPr/>
          <p:nvPr/>
        </p:nvSpPr>
        <p:spPr>
          <a:xfrm>
            <a:off x="6970383" y="3533697"/>
            <a:ext cx="3621551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6970383" y="4669323"/>
            <a:ext cx="1965585" cy="430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 b="1" sz="22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6970383" y="5057620"/>
            <a:ext cx="3621551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I hope and I believe that this Template will your Time, Money and Reputation.</a:t>
            </a:r>
            <a:endParaRPr sz="14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3546254" y="1490957"/>
            <a:ext cx="1803681" cy="4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3530491" y="2673030"/>
            <a:ext cx="2812663" cy="535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2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3546254" y="3696339"/>
            <a:ext cx="1803681" cy="4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OPTION HERE</a:t>
            </a:r>
            <a:endParaRPr b="1" sz="20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3530491" y="4862648"/>
            <a:ext cx="2812663" cy="535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2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2686029" y="4244196"/>
            <a:ext cx="608566" cy="417882"/>
          </a:xfrm>
          <a:custGeom>
            <a:rect b="b" l="l" r="r" t="t"/>
            <a:pathLst>
              <a:path extrusionOk="0"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2718165" y="1959467"/>
            <a:ext cx="608566" cy="517280"/>
          </a:xfrm>
          <a:custGeom>
            <a:rect b="b" l="l" r="r" t="t"/>
            <a:pathLst>
              <a:path extrusionOk="0"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4a7c2a4a1e02981e66bd7b542caef0e" id="296" name="Google Shape;2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28575" y="-16510"/>
            <a:ext cx="12220575" cy="6876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20"/>
          <p:cNvGrpSpPr/>
          <p:nvPr/>
        </p:nvGrpSpPr>
        <p:grpSpPr>
          <a:xfrm>
            <a:off x="5939534" y="4899162"/>
            <a:ext cx="314131" cy="538908"/>
            <a:chOff x="4454201" y="4078232"/>
            <a:chExt cx="235598" cy="404181"/>
          </a:xfrm>
        </p:grpSpPr>
        <p:sp>
          <p:nvSpPr>
            <p:cNvPr id="298" name="Google Shape;298;p20"/>
            <p:cNvSpPr/>
            <p:nvPr/>
          </p:nvSpPr>
          <p:spPr>
            <a:xfrm rot="5400000">
              <a:off x="4479786" y="4052646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 rot="5400000">
              <a:off x="4479786" y="4162523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 rot="5400000">
              <a:off x="4479786" y="4272400"/>
              <a:ext cx="184427" cy="235598"/>
            </a:xfrm>
            <a:prstGeom prst="chevron">
              <a:avLst>
                <a:gd fmla="val 59233" name="adj"/>
              </a:avLst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01" name="Google Shape;301;p20"/>
          <p:cNvSpPr/>
          <p:nvPr/>
        </p:nvSpPr>
        <p:spPr>
          <a:xfrm>
            <a:off x="4632290" y="3938905"/>
            <a:ext cx="2927350" cy="897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665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SUMMER</a:t>
            </a:r>
            <a:endParaRPr b="1" sz="2665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CLICK HERE TO ADD YOUR TITLE</a:t>
            </a:r>
            <a:endParaRPr sz="14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371eefc95f10772184ac9c855b40b0a" id="302" name="Google Shape;30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0225" y="1509395"/>
            <a:ext cx="3510915" cy="263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/>
          <p:nvPr/>
        </p:nvSpPr>
        <p:spPr>
          <a:xfrm>
            <a:off x="825500" y="195580"/>
            <a:ext cx="2928620" cy="421005"/>
          </a:xfrm>
          <a:prstGeom prst="roundRect">
            <a:avLst>
              <a:gd fmla="val 50000" name="adj"/>
            </a:avLst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8" name="Google Shape;308;p21"/>
          <p:cNvSpPr txBox="1"/>
          <p:nvPr/>
        </p:nvSpPr>
        <p:spPr>
          <a:xfrm>
            <a:off x="950595" y="196215"/>
            <a:ext cx="2554605" cy="3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0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0677b831b66d0cb53330f69beede2849" id="309" name="Google Shape;3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-27940"/>
            <a:ext cx="548005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1"/>
          <p:cNvSpPr/>
          <p:nvPr/>
        </p:nvSpPr>
        <p:spPr>
          <a:xfrm>
            <a:off x="-24080" y="6669360"/>
            <a:ext cx="1440160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1416080" y="6669360"/>
            <a:ext cx="10778108" cy="216024"/>
          </a:xfrm>
          <a:prstGeom prst="rect">
            <a:avLst/>
          </a:prstGeom>
          <a:solidFill>
            <a:srgbClr val="6204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12" name="Google Shape;312;p21"/>
          <p:cNvGrpSpPr/>
          <p:nvPr/>
        </p:nvGrpSpPr>
        <p:grpSpPr>
          <a:xfrm>
            <a:off x="1511682" y="2672740"/>
            <a:ext cx="9509125" cy="2006728"/>
            <a:chOff x="1362075" y="2755886"/>
            <a:chExt cx="9509125" cy="2006728"/>
          </a:xfrm>
        </p:grpSpPr>
        <p:grpSp>
          <p:nvGrpSpPr>
            <p:cNvPr id="313" name="Google Shape;313;p21"/>
            <p:cNvGrpSpPr/>
            <p:nvPr/>
          </p:nvGrpSpPr>
          <p:grpSpPr>
            <a:xfrm>
              <a:off x="1703539" y="2755886"/>
              <a:ext cx="8826197" cy="2006728"/>
              <a:chOff x="1703539" y="2755886"/>
              <a:chExt cx="8826197" cy="2006728"/>
            </a:xfrm>
          </p:grpSpPr>
          <p:cxnSp>
            <p:nvCxnSpPr>
              <p:cNvPr id="314" name="Google Shape;314;p21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9DA8B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15" name="Google Shape;315;p21"/>
              <p:cNvGrpSpPr/>
              <p:nvPr/>
            </p:nvGrpSpPr>
            <p:grpSpPr>
              <a:xfrm>
                <a:off x="1703539" y="2755886"/>
                <a:ext cx="8826197" cy="2006728"/>
                <a:chOff x="1703539" y="2755886"/>
                <a:chExt cx="8826197" cy="2006728"/>
              </a:xfrm>
            </p:grpSpPr>
            <p:cxnSp>
              <p:nvCxnSpPr>
                <p:cNvPr id="316" name="Google Shape;316;p21"/>
                <p:cNvCxnSpPr>
                  <a:stCxn id="317" idx="5"/>
                </p:cNvCxnSpPr>
                <p:nvPr/>
              </p:nvCxnSpPr>
              <p:spPr>
                <a:xfrm flipH="1" rot="10800000">
                  <a:off x="1703539" y="2755886"/>
                  <a:ext cx="658800" cy="96030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9DA8B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8" name="Google Shape;318;p21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9DA8B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9" name="Google Shape;319;p21"/>
                <p:cNvCxnSpPr/>
                <p:nvPr/>
              </p:nvCxnSpPr>
              <p:spPr>
                <a:xfrm flipH="1" rot="10800000">
                  <a:off x="3719513" y="2755900"/>
                  <a:ext cx="1969293" cy="18986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9DA8B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20" name="Google Shape;320;p21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9DA8B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21" name="Google Shape;321;p21"/>
                <p:cNvCxnSpPr/>
                <p:nvPr/>
              </p:nvCxnSpPr>
              <p:spPr>
                <a:xfrm flipH="1" rot="10800000">
                  <a:off x="7891066" y="2844800"/>
                  <a:ext cx="894159" cy="191770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9DA8B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22" name="Google Shape;322;p21"/>
                <p:cNvCxnSpPr>
                  <a:endCxn id="323" idx="1"/>
                </p:cNvCxnSpPr>
                <p:nvPr/>
              </p:nvCxnSpPr>
              <p:spPr>
                <a:xfrm flipH="1" rot="10800000">
                  <a:off x="10264836" y="4005414"/>
                  <a:ext cx="264900" cy="75720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9DA8B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23" name="Google Shape;323;p21"/>
            <p:cNvSpPr/>
            <p:nvPr/>
          </p:nvSpPr>
          <p:spPr>
            <a:xfrm flipH="1" rot="10800000">
              <a:off x="10471150" y="3663950"/>
              <a:ext cx="400050" cy="4000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 flipH="1" rot="10800000">
              <a:off x="1362075" y="3657600"/>
              <a:ext cx="400050" cy="4000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24" name="Google Shape;324;p21"/>
          <p:cNvGrpSpPr/>
          <p:nvPr/>
        </p:nvGrpSpPr>
        <p:grpSpPr>
          <a:xfrm>
            <a:off x="4531109" y="3136308"/>
            <a:ext cx="1276351" cy="1276351"/>
            <a:chOff x="4381500" y="3219450"/>
            <a:chExt cx="1276350" cy="1276350"/>
          </a:xfrm>
        </p:grpSpPr>
        <p:sp>
          <p:nvSpPr>
            <p:cNvPr id="325" name="Google Shape;325;p21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4790107" y="3612825"/>
              <a:ext cx="459136" cy="489600"/>
            </a:xfrm>
            <a:custGeom>
              <a:rect b="b" l="l" r="r" t="t"/>
              <a:pathLst>
                <a:path extrusionOk="0" h="95" w="89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27" name="Google Shape;327;p21"/>
          <p:cNvGrpSpPr/>
          <p:nvPr/>
        </p:nvGrpSpPr>
        <p:grpSpPr>
          <a:xfrm>
            <a:off x="9036435" y="3136308"/>
            <a:ext cx="1276351" cy="1276351"/>
            <a:chOff x="8886825" y="3219450"/>
            <a:chExt cx="1276350" cy="1276350"/>
          </a:xfrm>
        </p:grpSpPr>
        <p:sp>
          <p:nvSpPr>
            <p:cNvPr id="328" name="Google Shape;328;p21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9365640" y="3612825"/>
              <a:ext cx="318721" cy="489600"/>
            </a:xfrm>
            <a:custGeom>
              <a:rect b="b" l="l" r="r" t="t"/>
              <a:pathLst>
                <a:path extrusionOk="0" h="108" w="70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30" name="Google Shape;330;p21"/>
          <p:cNvGrpSpPr/>
          <p:nvPr/>
        </p:nvGrpSpPr>
        <p:grpSpPr>
          <a:xfrm>
            <a:off x="2359410" y="3136308"/>
            <a:ext cx="1276351" cy="1276351"/>
            <a:chOff x="2209800" y="3219450"/>
            <a:chExt cx="1276350" cy="1276350"/>
          </a:xfrm>
        </p:grpSpPr>
        <p:sp>
          <p:nvSpPr>
            <p:cNvPr id="331" name="Google Shape;331;p21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2543114" y="3641625"/>
              <a:ext cx="609723" cy="432000"/>
            </a:xfrm>
            <a:custGeom>
              <a:rect b="b" l="l" r="r" t="t"/>
              <a:pathLst>
                <a:path extrusionOk="0" h="67" w="94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6874259" y="3136308"/>
            <a:ext cx="1276351" cy="1276351"/>
            <a:chOff x="6724650" y="3219450"/>
            <a:chExt cx="1276350" cy="1276350"/>
          </a:xfrm>
        </p:grpSpPr>
        <p:sp>
          <p:nvSpPr>
            <p:cNvPr id="334" name="Google Shape;334;p21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rgbClr val="6204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7167647" y="3612825"/>
              <a:ext cx="390357" cy="489600"/>
            </a:xfrm>
            <a:custGeom>
              <a:rect b="b" l="l" r="r" t="t"/>
              <a:pathLst>
                <a:path extrusionOk="0" h="222" w="177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36" name="Google Shape;336;p21"/>
          <p:cNvSpPr/>
          <p:nvPr/>
        </p:nvSpPr>
        <p:spPr>
          <a:xfrm>
            <a:off x="1725231" y="1412776"/>
            <a:ext cx="1649792" cy="430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22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1488088" y="1800325"/>
            <a:ext cx="2124077" cy="57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300"/>
              <a:buFont typeface="Arial"/>
              <a:buNone/>
            </a:pPr>
            <a:r>
              <a:rPr lang="tr-TR" sz="13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3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3055446" y="4756825"/>
            <a:ext cx="1649792" cy="430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22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2820969" y="5160141"/>
            <a:ext cx="2118744" cy="57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300"/>
              <a:buFont typeface="Arial"/>
              <a:buNone/>
            </a:pPr>
            <a:r>
              <a:rPr lang="tr-TR" sz="13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3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5032359" y="1412776"/>
            <a:ext cx="1649792" cy="430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22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4901893" y="1800325"/>
            <a:ext cx="2018224" cy="57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300"/>
              <a:buFont typeface="Arial"/>
              <a:buNone/>
            </a:pPr>
            <a:r>
              <a:rPr lang="tr-TR" sz="13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3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2" name="Google Shape;342;p21"/>
          <p:cNvSpPr/>
          <p:nvPr/>
        </p:nvSpPr>
        <p:spPr>
          <a:xfrm>
            <a:off x="8197217" y="1412776"/>
            <a:ext cx="1649792" cy="430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22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7944301" y="1800325"/>
            <a:ext cx="2155628" cy="57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300"/>
              <a:buFont typeface="Arial"/>
              <a:buNone/>
            </a:pPr>
            <a:r>
              <a:rPr lang="tr-TR" sz="13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3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7198676" y="4756825"/>
            <a:ext cx="1649792" cy="430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200">
                <a:solidFill>
                  <a:srgbClr val="620413"/>
                </a:solidFill>
                <a:latin typeface="Corbel"/>
                <a:ea typeface="Corbel"/>
                <a:cs typeface="Corbel"/>
                <a:sym typeface="Corbel"/>
              </a:rPr>
              <a:t>TITLE HERE</a:t>
            </a:r>
            <a:endParaRPr b="1" sz="2200">
              <a:solidFill>
                <a:srgbClr val="6204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6871991" y="5160142"/>
            <a:ext cx="2303160" cy="572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300"/>
              <a:buFont typeface="Arial"/>
              <a:buNone/>
            </a:pPr>
            <a:r>
              <a:rPr lang="tr-TR" sz="1300">
                <a:solidFill>
                  <a:srgbClr val="222A35"/>
                </a:solidFill>
                <a:latin typeface="Corbel"/>
                <a:ea typeface="Corbel"/>
                <a:cs typeface="Corbel"/>
                <a:sym typeface="Corbel"/>
              </a:rPr>
              <a:t>Go ahead and replace it with your own text.</a:t>
            </a:r>
            <a:endParaRPr sz="1300">
              <a:solidFill>
                <a:srgbClr val="222A3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nufacture of Wine Presentation Template www.templates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