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9" r:id="rId4"/>
    <p:sldId id="260" r:id="rId5"/>
    <p:sldId id="262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23-06-2025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அப்பா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மடியில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/>
              <a:t>என் மனசை</a:t>
            </a:r>
          </a:p>
          <a:p>
            <a:r>
              <a:rPr lang="en-US" dirty="0"/>
              <a:t>Slide 3 - </a:t>
            </a:r>
            <a:r>
              <a:rPr lang="ta-IN" dirty="0"/>
              <a:t>என் </a:t>
            </a:r>
            <a:r>
              <a:rPr lang="ta-IN" dirty="0" err="1"/>
              <a:t>உசுருக்குள்ள</a:t>
            </a:r>
            <a:endParaRPr lang="ta-IN" dirty="0"/>
          </a:p>
          <a:p>
            <a:r>
              <a:rPr lang="en-US" dirty="0"/>
              <a:t>Slide 4 -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உள்ளங்கையில்</a:t>
            </a:r>
            <a:endParaRPr lang="ta-IN" dirty="0"/>
          </a:p>
          <a:p>
            <a:r>
              <a:rPr lang="en-US" dirty="0"/>
              <a:t>Slide 5 - </a:t>
            </a:r>
            <a:r>
              <a:rPr lang="ta-IN" dirty="0"/>
              <a:t>பாவி என் </a:t>
            </a:r>
            <a:r>
              <a:rPr lang="ta-IN" dirty="0" err="1"/>
              <a:t>மேல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858136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அப்பா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மடியில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/>
              <a:t>என் மனசை</a:t>
            </a:r>
          </a:p>
          <a:p>
            <a:r>
              <a:rPr lang="en-US" dirty="0"/>
              <a:t>Slide 3 - </a:t>
            </a:r>
            <a:r>
              <a:rPr lang="ta-IN" dirty="0"/>
              <a:t>என் </a:t>
            </a:r>
            <a:r>
              <a:rPr lang="ta-IN" dirty="0" err="1"/>
              <a:t>உசுருக்குள்ள</a:t>
            </a:r>
            <a:endParaRPr lang="ta-IN" dirty="0"/>
          </a:p>
          <a:p>
            <a:r>
              <a:rPr lang="en-US" dirty="0"/>
              <a:t>Slide 4 -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உள்ளங்கையில்</a:t>
            </a:r>
            <a:endParaRPr lang="ta-IN" dirty="0"/>
          </a:p>
          <a:p>
            <a:r>
              <a:rPr lang="en-US" dirty="0"/>
              <a:t>Slide 5 - </a:t>
            </a:r>
            <a:r>
              <a:rPr lang="ta-IN" dirty="0"/>
              <a:t>பாவி என் </a:t>
            </a:r>
            <a:r>
              <a:rPr lang="ta-IN" dirty="0" err="1"/>
              <a:t>மேல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02540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அப்பா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மடியில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/>
              <a:t>என் மனசை</a:t>
            </a:r>
          </a:p>
          <a:p>
            <a:r>
              <a:rPr lang="en-US" dirty="0"/>
              <a:t>Slide 3 - </a:t>
            </a:r>
            <a:r>
              <a:rPr lang="ta-IN" dirty="0"/>
              <a:t>என் </a:t>
            </a:r>
            <a:r>
              <a:rPr lang="ta-IN" dirty="0" err="1"/>
              <a:t>உசுருக்குள்ள</a:t>
            </a:r>
            <a:endParaRPr lang="ta-IN" dirty="0"/>
          </a:p>
          <a:p>
            <a:r>
              <a:rPr lang="en-US" dirty="0"/>
              <a:t>Slide 4 -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உள்ளங்கையில்</a:t>
            </a:r>
            <a:endParaRPr lang="ta-IN" dirty="0"/>
          </a:p>
          <a:p>
            <a:r>
              <a:rPr lang="en-US" dirty="0"/>
              <a:t>Slide 5 - </a:t>
            </a:r>
            <a:r>
              <a:rPr lang="ta-IN" dirty="0"/>
              <a:t>பாவி என் </a:t>
            </a:r>
            <a:r>
              <a:rPr lang="ta-IN" dirty="0" err="1"/>
              <a:t>மேல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948439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அப்பா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மடியில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/>
              <a:t>என் மனசை</a:t>
            </a:r>
          </a:p>
          <a:p>
            <a:r>
              <a:rPr lang="en-US" dirty="0"/>
              <a:t>Slide 3 - </a:t>
            </a:r>
            <a:r>
              <a:rPr lang="ta-IN" dirty="0"/>
              <a:t>என் </a:t>
            </a:r>
            <a:r>
              <a:rPr lang="ta-IN" dirty="0" err="1"/>
              <a:t>உசுருக்குள்ள</a:t>
            </a:r>
            <a:endParaRPr lang="ta-IN" dirty="0"/>
          </a:p>
          <a:p>
            <a:r>
              <a:rPr lang="en-US" dirty="0"/>
              <a:t>Slide 4 -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உள்ளங்கையில்</a:t>
            </a:r>
            <a:endParaRPr lang="ta-IN" dirty="0"/>
          </a:p>
          <a:p>
            <a:r>
              <a:rPr lang="en-US" dirty="0"/>
              <a:t>Slide 5 - </a:t>
            </a:r>
            <a:r>
              <a:rPr lang="ta-IN" dirty="0"/>
              <a:t>பாவி என் </a:t>
            </a:r>
            <a:r>
              <a:rPr lang="ta-IN" dirty="0" err="1"/>
              <a:t>மேல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79592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அப்பா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மடியில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/>
              <a:t>என் மனசை</a:t>
            </a:r>
          </a:p>
          <a:p>
            <a:r>
              <a:rPr lang="en-US" dirty="0"/>
              <a:t>Slide 3 - </a:t>
            </a:r>
            <a:r>
              <a:rPr lang="ta-IN" dirty="0"/>
              <a:t>என் </a:t>
            </a:r>
            <a:r>
              <a:rPr lang="ta-IN" dirty="0" err="1"/>
              <a:t>உசுருக்குள்ள</a:t>
            </a:r>
            <a:endParaRPr lang="ta-IN" dirty="0"/>
          </a:p>
          <a:p>
            <a:r>
              <a:rPr lang="en-US" dirty="0"/>
              <a:t>Slide 4 -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உள்ளங்கையில்</a:t>
            </a:r>
            <a:endParaRPr lang="ta-IN" dirty="0"/>
          </a:p>
          <a:p>
            <a:r>
              <a:rPr lang="en-US" dirty="0"/>
              <a:t>Slide 5 - </a:t>
            </a:r>
            <a:r>
              <a:rPr lang="ta-IN" dirty="0"/>
              <a:t>பாவி என் </a:t>
            </a:r>
            <a:r>
              <a:rPr lang="ta-IN" dirty="0" err="1"/>
              <a:t>மேல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92347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993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370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5160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463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CA0DF0-C90D-0124-1DD2-1F2264FD3DB0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99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0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45773" y="6351103"/>
            <a:ext cx="3101009" cy="477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B06A2EC1-0AC0-30FF-DA80-6153D68EF62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E016D0ED-0642-8BA4-17A9-C61D3E3A751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05518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FC88F7B-76D8-99BC-2C20-DA73168C91F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8D79ACA-A6C9-BF06-CA37-9E86752383D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9989A5-3795-9A63-D0CE-6A9912E2C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FC0D3E5-3B1F-1758-F5A1-E23B9B5C67C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290670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CA538D3-8287-4482-95E2-EB18A9784E5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CE7BA09-3778-40CC-932A-0958B8D7E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</Words>
  <Application>Microsoft Office PowerPoint</Application>
  <PresentationFormat>Widescreen</PresentationFormat>
  <Paragraphs>30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2024-03-12T00:49:17Z</dcterms:created>
  <dcterms:modified xsi:type="dcterms:W3CDTF">2025-06-22T22:30:17Z</dcterms:modified>
</cp:coreProperties>
</file>