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f5cd09c6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f5cd09c6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-34811" l="0" r="-3852" t="-11579"/>
          <a:stretch/>
        </p:blipFill>
        <p:spPr>
          <a:xfrm>
            <a:off x="3036896" y="9232482"/>
            <a:ext cx="1698609" cy="316444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725325" y="274550"/>
            <a:ext cx="4748400" cy="4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</a:rPr>
              <a:t>Name </a:t>
            </a:r>
            <a:r>
              <a:rPr lang="en" sz="1100">
                <a:solidFill>
                  <a:srgbClr val="B7B7B7"/>
                </a:solidFill>
              </a:rPr>
              <a:t>_____________________</a:t>
            </a:r>
            <a:endParaRPr sz="1100">
              <a:solidFill>
                <a:srgbClr val="B7B7B7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34775" y="527625"/>
            <a:ext cx="7024500" cy="87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3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The </a:t>
            </a:r>
            <a:r>
              <a:rPr b="1" lang="en" sz="40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Biggest</a:t>
            </a:r>
            <a:r>
              <a:rPr b="1" lang="en" sz="4300">
                <a:solidFill>
                  <a:schemeClr val="dk1"/>
                </a:solidFill>
                <a:latin typeface="Londrina Shadow"/>
                <a:ea typeface="Londrina Shadow"/>
                <a:cs typeface="Londrina Shadow"/>
                <a:sym typeface="Londrina Shadow"/>
              </a:rPr>
              <a:t> Magnet in the World</a:t>
            </a:r>
            <a:endParaRPr b="1" sz="4300">
              <a:solidFill>
                <a:schemeClr val="dk1"/>
              </a:solidFill>
              <a:latin typeface="Londrina Shadow"/>
              <a:ea typeface="Londrina Shadow"/>
              <a:cs typeface="Londrina Shadow"/>
              <a:sym typeface="Londrina Shadow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463825" y="1510025"/>
            <a:ext cx="6804294" cy="71351"/>
          </a:xfrm>
          <a:custGeom>
            <a:rect b="b" l="l" r="r" t="t"/>
            <a:pathLst>
              <a:path extrusionOk="0" h="3044" w="212867">
                <a:moveTo>
                  <a:pt x="0" y="3044"/>
                </a:moveTo>
                <a:cubicBezTo>
                  <a:pt x="70712" y="-2842"/>
                  <a:pt x="141910" y="1903"/>
                  <a:pt x="212867" y="1903"/>
                </a:cubicBezTo>
              </a:path>
            </a:pathLst>
          </a:cu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8" name="Google Shape;58;p13"/>
          <p:cNvSpPr txBox="1"/>
          <p:nvPr/>
        </p:nvSpPr>
        <p:spPr>
          <a:xfrm>
            <a:off x="435600" y="1687775"/>
            <a:ext cx="6743700" cy="77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Suppose you are lost in a snowstorm.</a:t>
            </a:r>
            <a:r>
              <a:rPr b="1" lang="en" sz="1800">
                <a:solidFill>
                  <a:schemeClr val="dk1"/>
                </a:solidFill>
              </a:rPr>
              <a:t> </a:t>
            </a:r>
            <a:r>
              <a:rPr lang="en" sz="1200">
                <a:solidFill>
                  <a:schemeClr val="dk1"/>
                </a:solidFill>
              </a:rPr>
              <a:t>You have a map. It shows where you are. It also shows a ranger station that’s not far away.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The ranger station is north of you. If you walk north, you will get to safety. That should be easy enough. But there’s a problem. You don’t know which way is north. All you can see is falling snow. There’s nothing to tell you which way to go. 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Luckily, you have a compass in your pocket. A compass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has a magnetic needle that always points north.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The compass needle points the way to the ranger station.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When the compass was invented, no one knew why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it worked. For hundreds of years, people tried to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figure it out. They played with magnets. They knew that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magnets did strange things. Two magnets could pull on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each other, even when they weren’t touching.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People also made some discoveries about the Earth. They found out that the Earth isn’t flat like a dinner plate. The Earth is round, like a rubber ball.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Then they discovered something really strange. They discovered that the compass needle points north because the biggest magnet in the world is always pulling on it.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Do you know what the biggest magnet in the world is?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The biggest magnet in the world is the world. The planet Earth is a magnet. The giant magnetic Earth pulls on the tiny magnetic compass needle. That makes the needle point north and shows you the way to go.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28250" y="3508100"/>
            <a:ext cx="2551050" cy="2517475"/>
          </a:xfrm>
          <a:prstGeom prst="rect">
            <a:avLst/>
          </a:prstGeom>
          <a:noFill/>
          <a:ln cap="flat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pic>
      <p:sp>
        <p:nvSpPr>
          <p:cNvPr id="60" name="Google Shape;60;p13"/>
          <p:cNvSpPr txBox="1"/>
          <p:nvPr/>
        </p:nvSpPr>
        <p:spPr>
          <a:xfrm>
            <a:off x="2516375" y="9480650"/>
            <a:ext cx="30000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Forces, Motion, &amp; Magnets | Anchor Phenomenon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