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840" y="84"/>
      </p:cViewPr>
      <p:guideLst/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2D4CD-7797-4221-AC90-E9E5C2062980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E09C4-DCA0-4722-B928-8AA6EADC31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7594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hyperlink" Target="https://plantillaspowerpoint.org/" TargetMode="Externa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520" y="2492870"/>
            <a:ext cx="7622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800" b="1" dirty="0" smtClean="0">
                <a:solidFill>
                  <a:srgbClr val="CCFF33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FREE</a:t>
            </a:r>
          </a:p>
          <a:p>
            <a:pPr algn="r"/>
            <a:r>
              <a:rPr lang="en-US" altLang="ko-KR" sz="4800" b="1" dirty="0" smtClean="0">
                <a:solidFill>
                  <a:srgbClr val="CCFF33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TEMPLATES</a:t>
            </a:r>
            <a:endParaRPr lang="ko-KR" altLang="en-US" sz="4800" b="1" dirty="0">
              <a:solidFill>
                <a:srgbClr val="CCFF33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72869" y="3945870"/>
            <a:ext cx="2371097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INSERT THE 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kumimoji="0" lang="en-US" altLang="ko-KR" sz="16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YOUR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PRESENTATION </a:t>
            </a:r>
            <a:r>
              <a:rPr kumimoji="0" lang="en-US" altLang="ko-KR" sz="16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</p:txBody>
      </p:sp>
      <p:sp>
        <p:nvSpPr>
          <p:cNvPr id="6" name="TextBox 5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solidFill>
            <a:schemeClr val="bg1">
              <a:alpha val="3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THEME PPT </a:t>
            </a:r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395536" y="223907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763610" y="223907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07880" y="3284980"/>
            <a:ext cx="50299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800" b="1" dirty="0" smtClean="0">
                <a:solidFill>
                  <a:srgbClr val="CCFF33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THANK YOU</a:t>
            </a:r>
            <a:endParaRPr lang="ko-KR" altLang="en-US" sz="4800" b="1" dirty="0">
              <a:solidFill>
                <a:srgbClr val="CCFF33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solidFill>
            <a:schemeClr val="bg1">
              <a:alpha val="3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46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36</Words>
  <Application>Microsoft Office PowerPoint</Application>
  <PresentationFormat>Presentación en pantalla (4:3)</PresentationFormat>
  <Paragraphs>10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맑은 고딕</vt:lpstr>
      <vt:lpstr>Arial</vt:lpstr>
      <vt:lpstr>Calibri</vt:lpstr>
      <vt:lpstr>Office 테마</vt:lpstr>
      <vt:lpstr>Presentación de PowerPoint</vt:lpstr>
      <vt:lpstr>Presentación de PowerPoint</vt:lpstr>
      <vt:lpstr>Presentación de PowerPoint</vt:lpstr>
      <vt:lpstr>Presentación de PowerPoint</vt:lpstr>
    </vt:vector>
  </TitlesOfParts>
  <Company>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Neon-Green-Step-PPT-Design</dc:title>
  <dc:creator>ALLPPT.COM</dc:creator>
  <cp:lastModifiedBy>eduardo</cp:lastModifiedBy>
  <cp:revision>13</cp:revision>
  <dcterms:created xsi:type="dcterms:W3CDTF">2010-08-13T12:38:04Z</dcterms:created>
  <dcterms:modified xsi:type="dcterms:W3CDTF">2023-11-19T12:22:03Z</dcterms:modified>
</cp:coreProperties>
</file>