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6" r:id="rId2"/>
    <p:sldId id="277" r:id="rId3"/>
    <p:sldId id="278" r:id="rId4"/>
    <p:sldId id="309" r:id="rId5"/>
    <p:sldId id="310" r:id="rId6"/>
    <p:sldId id="311" r:id="rId7"/>
    <p:sldId id="336" r:id="rId8"/>
    <p:sldId id="312" r:id="rId9"/>
    <p:sldId id="316" r:id="rId10"/>
    <p:sldId id="317" r:id="rId11"/>
    <p:sldId id="318" r:id="rId12"/>
    <p:sldId id="319" r:id="rId13"/>
    <p:sldId id="320" r:id="rId14"/>
    <p:sldId id="279" r:id="rId15"/>
    <p:sldId id="303" r:id="rId16"/>
    <p:sldId id="337" r:id="rId17"/>
    <p:sldId id="338" r:id="rId18"/>
    <p:sldId id="339" r:id="rId19"/>
    <p:sldId id="340" r:id="rId20"/>
    <p:sldId id="330" r:id="rId21"/>
    <p:sldId id="331" r:id="rId22"/>
    <p:sldId id="332" r:id="rId23"/>
    <p:sldId id="333" r:id="rId24"/>
    <p:sldId id="334" r:id="rId25"/>
    <p:sldId id="335" r:id="rId26"/>
    <p:sldId id="280" r:id="rId27"/>
    <p:sldId id="281" r:id="rId28"/>
    <p:sldId id="282" r:id="rId29"/>
    <p:sldId id="283" r:id="rId30"/>
    <p:sldId id="285" r:id="rId31"/>
    <p:sldId id="287" r:id="rId32"/>
    <p:sldId id="288" r:id="rId33"/>
    <p:sldId id="327" r:id="rId34"/>
    <p:sldId id="328" r:id="rId35"/>
    <p:sldId id="329" r:id="rId36"/>
    <p:sldId id="302" r:id="rId37"/>
    <p:sldId id="308" r:id="rId38"/>
    <p:sldId id="304" r:id="rId39"/>
    <p:sldId id="342" r:id="rId40"/>
    <p:sldId id="341" r:id="rId41"/>
    <p:sldId id="305" r:id="rId42"/>
    <p:sldId id="307" r:id="rId4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D2A"/>
    <a:srgbClr val="1A2B6C"/>
    <a:srgbClr val="A6BEE1"/>
    <a:srgbClr val="80CCE0"/>
    <a:srgbClr val="FCFCFC"/>
    <a:srgbClr val="0B3F73"/>
    <a:srgbClr val="0F5AA3"/>
    <a:srgbClr val="181A26"/>
    <a:srgbClr val="2D2F3B"/>
    <a:srgbClr val="508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5" autoAdjust="0"/>
    <p:restoredTop sz="94660"/>
  </p:normalViewPr>
  <p:slideViewPr>
    <p:cSldViewPr snapToGrid="0">
      <p:cViewPr>
        <p:scale>
          <a:sx n="66" d="100"/>
          <a:sy n="66" d="100"/>
        </p:scale>
        <p:origin x="123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rgbClr val="0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DF-45BF-8957-C77412343E81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DF-45BF-8957-C77412343E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DF-45BF-8957-C77412343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rgbClr val="0F5AA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A9-4D57-9BD2-3CAF3AB05D7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A9-4D57-9BD2-3CAF3AB05D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A9-4D57-9BD2-3CAF3AB05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8727E-3641-4D2A-8835-C44533EB86F5}" type="datetimeFigureOut">
              <a:rPr lang="es-AR" smtClean="0"/>
              <a:t>24/2/2022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34440-E59B-4DC5-9638-0C5C4D3B65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383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9d19b71d90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9d19b71d90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3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73c582b175_0_17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73c582b175_0_17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45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2" name="Google Shape;4312;ge4625bd1ce_1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3" name="Google Shape;4313;ge4625bd1ce_1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48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8d44b1506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8d44b1506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822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9" name="Google Shape;6659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0" name="Google Shape;6660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569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9" name="Google Shape;6659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0" name="Google Shape;6660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86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73593d5f1e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73593d5f1e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924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9" name="Google Shape;6659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0" name="Google Shape;6660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42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721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Los derramaderos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90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37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NO OLVIDES CAMBIAR EL PERFIL AL QUE ELEGISTE </a:t>
            </a:r>
            <a:endParaRPr/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56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82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73c582b175_0_17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73c582b175_0_17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50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73c582b175_0_1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73c582b175_0_1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1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4716D7-A494-46F9-BB43-D18729B31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805E4A-8C3D-4D74-BA1B-A9A6E6863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26C98F-EB23-4FD2-B2BB-60811081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166A-4342-4414-B6F5-51190AE3EC4A}" type="datetimeFigureOut">
              <a:rPr lang="es-PE" smtClean="0"/>
              <a:t>24/02/2022</a:t>
            </a:fld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5EEFF2-23B8-4D33-BA4E-5CFE6969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B75-7FE1-4A46-8D5E-BA4EB79D51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5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70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11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979714" y="3168649"/>
            <a:ext cx="6324600" cy="533400"/>
          </a:xfrm>
          <a:custGeom>
            <a:avLst/>
            <a:gdLst>
              <a:gd name="T0" fmla="*/ 0 w 3984"/>
              <a:gd name="T1" fmla="*/ 336 h 336"/>
              <a:gd name="T2" fmla="*/ 0 w 3984"/>
              <a:gd name="T3" fmla="*/ 0 h 336"/>
              <a:gd name="T4" fmla="*/ 3984 w 3984"/>
              <a:gd name="T5" fmla="*/ 0 h 336"/>
              <a:gd name="T6" fmla="*/ 3249 w 3984"/>
              <a:gd name="T7" fmla="*/ 336 h 336"/>
              <a:gd name="T8" fmla="*/ 462 w 3984"/>
              <a:gd name="T9" fmla="*/ 336 h 336"/>
              <a:gd name="T10" fmla="*/ 0 w 3984"/>
              <a:gd name="T1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4" h="336">
                <a:moveTo>
                  <a:pt x="0" y="336"/>
                </a:moveTo>
                <a:lnTo>
                  <a:pt x="0" y="0"/>
                </a:lnTo>
                <a:lnTo>
                  <a:pt x="3984" y="0"/>
                </a:lnTo>
                <a:lnTo>
                  <a:pt x="3249" y="336"/>
                </a:lnTo>
                <a:lnTo>
                  <a:pt x="462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418489" y="3168649"/>
            <a:ext cx="3497262" cy="533400"/>
          </a:xfrm>
          <a:custGeom>
            <a:avLst/>
            <a:gdLst>
              <a:gd name="T0" fmla="*/ 1236 w 1236"/>
              <a:gd name="T1" fmla="*/ 70 h 139"/>
              <a:gd name="T2" fmla="*/ 1236 w 1236"/>
              <a:gd name="T3" fmla="*/ 70 h 139"/>
              <a:gd name="T4" fmla="*/ 1167 w 1236"/>
              <a:gd name="T5" fmla="*/ 139 h 139"/>
              <a:gd name="T6" fmla="*/ 0 w 1236"/>
              <a:gd name="T7" fmla="*/ 139 h 139"/>
              <a:gd name="T8" fmla="*/ 366 w 1236"/>
              <a:gd name="T9" fmla="*/ 0 h 139"/>
              <a:gd name="T10" fmla="*/ 1093 w 1236"/>
              <a:gd name="T11" fmla="*/ 0 h 139"/>
              <a:gd name="T12" fmla="*/ 1167 w 1236"/>
              <a:gd name="T13" fmla="*/ 0 h 139"/>
              <a:gd name="T14" fmla="*/ 1236 w 1236"/>
              <a:gd name="T15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6" h="139">
                <a:moveTo>
                  <a:pt x="1236" y="70"/>
                </a:moveTo>
                <a:cubicBezTo>
                  <a:pt x="1236" y="70"/>
                  <a:pt x="1236" y="70"/>
                  <a:pt x="1236" y="70"/>
                </a:cubicBezTo>
                <a:cubicBezTo>
                  <a:pt x="1236" y="108"/>
                  <a:pt x="1205" y="139"/>
                  <a:pt x="1167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366" y="0"/>
                  <a:pt x="366" y="0"/>
                  <a:pt x="366" y="0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1167" y="0"/>
                  <a:pt x="1167" y="0"/>
                  <a:pt x="1167" y="0"/>
                </a:cubicBezTo>
                <a:cubicBezTo>
                  <a:pt x="1205" y="0"/>
                  <a:pt x="1236" y="31"/>
                  <a:pt x="1236" y="7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708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1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23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59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6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5500468"/>
            <a:ext cx="12192000" cy="13575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42026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5" name="Rectángulo 4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218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F87DA6-90DD-4E1A-96C8-5FCD1C7E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D166108-1BB4-4B37-8B26-64C91F8A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FE090F-4950-44F4-9FD1-7B341081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166A-4342-4414-B6F5-51190AE3EC4A}" type="datetimeFigureOut">
              <a:rPr lang="es-PE" smtClean="0"/>
              <a:t>24/02/2022</a:t>
            </a:fld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CD53D1-108B-43A5-960F-01D8229B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B75-7FE1-4A46-8D5E-BA4EB79D51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6902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4" name="Rectángulo 3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61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ctrTitle"/>
          </p:nvPr>
        </p:nvSpPr>
        <p:spPr>
          <a:xfrm>
            <a:off x="3268567" y="2106500"/>
            <a:ext cx="5654800" cy="1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547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53559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4"/>
          <p:cNvSpPr/>
          <p:nvPr userDrawn="1"/>
        </p:nvSpPr>
        <p:spPr>
          <a:xfrm rot="10800000">
            <a:off x="-1" y="0"/>
            <a:ext cx="12192001" cy="144948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7" y="1669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D7B6154-038D-4903-BBBE-1CACD73B492C}"/>
              </a:ext>
            </a:extLst>
          </p:cNvPr>
          <p:cNvSpPr/>
          <p:nvPr userDrawn="1"/>
        </p:nvSpPr>
        <p:spPr>
          <a:xfrm>
            <a:off x="1" y="6331790"/>
            <a:ext cx="5020574" cy="526210"/>
          </a:xfrm>
          <a:prstGeom prst="rect">
            <a:avLst/>
          </a:prstGeom>
          <a:solidFill>
            <a:srgbClr val="0CA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xmlns="" id="{DD7B6154-038D-4903-BBBE-1CACD73B492C}"/>
              </a:ext>
            </a:extLst>
          </p:cNvPr>
          <p:cNvSpPr/>
          <p:nvPr userDrawn="1"/>
        </p:nvSpPr>
        <p:spPr>
          <a:xfrm>
            <a:off x="7171426" y="6331790"/>
            <a:ext cx="5020574" cy="526210"/>
          </a:xfrm>
          <a:prstGeom prst="rect">
            <a:avLst/>
          </a:prstGeom>
          <a:solidFill>
            <a:srgbClr val="0CA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4235" y="5418585"/>
            <a:ext cx="1291783" cy="1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6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3"/>
          <p:cNvGrpSpPr/>
          <p:nvPr/>
        </p:nvGrpSpPr>
        <p:grpSpPr>
          <a:xfrm>
            <a:off x="549175" y="953779"/>
            <a:ext cx="7735167" cy="2459356"/>
            <a:chOff x="411881" y="715334"/>
            <a:chExt cx="5801375" cy="1844517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34" name="Google Shape;234;p23"/>
            <p:cNvGrpSpPr/>
            <p:nvPr/>
          </p:nvGrpSpPr>
          <p:grpSpPr>
            <a:xfrm>
              <a:off x="2019150" y="715334"/>
              <a:ext cx="4194107" cy="1844517"/>
              <a:chOff x="-342999" y="700890"/>
              <a:chExt cx="3148256" cy="1384565"/>
            </a:xfrm>
            <a:grpFill/>
          </p:grpSpPr>
          <p:sp>
            <p:nvSpPr>
              <p:cNvPr id="235" name="Google Shape;235;p23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7" name="Google Shape;237;p23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 flipH="1">
            <a:off x="950968" y="4177417"/>
            <a:ext cx="6454800" cy="9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 flipH="1">
            <a:off x="950968" y="4997984"/>
            <a:ext cx="6454800" cy="7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50967" y="1941736"/>
            <a:ext cx="2253600" cy="23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94112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016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809985" y="715533"/>
            <a:ext cx="4572000" cy="64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18054" y="-35984"/>
            <a:ext cx="12211052" cy="571501"/>
            <a:chOff x="-26988" y="-26988"/>
            <a:chExt cx="9158289" cy="428626"/>
          </a:xfrm>
          <a:solidFill>
            <a:srgbClr val="090D2A"/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609964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6659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1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8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"/>
          <p:cNvSpPr txBox="1">
            <a:spLocks noGrp="1"/>
          </p:cNvSpPr>
          <p:nvPr>
            <p:ph type="title"/>
          </p:nvPr>
        </p:nvSpPr>
        <p:spPr>
          <a:xfrm>
            <a:off x="7062167" y="2031533"/>
            <a:ext cx="3744000" cy="6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72" name="Google Shape;272;p7"/>
          <p:cNvSpPr txBox="1">
            <a:spLocks noGrp="1"/>
          </p:cNvSpPr>
          <p:nvPr>
            <p:ph type="body" idx="1"/>
          </p:nvPr>
        </p:nvSpPr>
        <p:spPr>
          <a:xfrm>
            <a:off x="7062167" y="2815267"/>
            <a:ext cx="3744000" cy="2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-110837" y="5985164"/>
            <a:ext cx="12369337" cy="895003"/>
            <a:chOff x="225425" y="4006850"/>
            <a:chExt cx="8736013" cy="1041400"/>
          </a:xfrm>
          <a:solidFill>
            <a:srgbClr val="090D2A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9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2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4159979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1045767" y="694967"/>
            <a:ext cx="71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-18054" y="-35984"/>
            <a:ext cx="12211052" cy="571501"/>
            <a:chOff x="-26988" y="-26988"/>
            <a:chExt cx="9158289" cy="428626"/>
          </a:xfrm>
          <a:solidFill>
            <a:srgbClr val="090D2A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128588" y="-1587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-26988" y="-2698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264955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8F5072-6D5E-4F83-AF99-7005E950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4ECC92B-FC2F-4FD4-8CB2-C6DB4ADC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593F66-5876-401D-992F-861DCEB0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166A-4342-4414-B6F5-51190AE3EC4A}" type="datetimeFigureOut">
              <a:rPr lang="es-PE" smtClean="0"/>
              <a:t>24/02/2022</a:t>
            </a:fld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A824BB-C500-4D13-9EE1-8C4021A4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B75-7FE1-4A46-8D5E-BA4EB79D51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7396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9"/>
          <p:cNvSpPr txBox="1">
            <a:spLocks noGrp="1"/>
          </p:cNvSpPr>
          <p:nvPr>
            <p:ph type="subTitle" idx="1"/>
          </p:nvPr>
        </p:nvSpPr>
        <p:spPr>
          <a:xfrm>
            <a:off x="1045767" y="956700"/>
            <a:ext cx="36348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Black"/>
              <a:buNone/>
              <a:defRPr sz="2133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9"/>
          <p:cNvSpPr txBox="1">
            <a:spLocks noGrp="1"/>
          </p:cNvSpPr>
          <p:nvPr>
            <p:ph type="body" idx="2"/>
          </p:nvPr>
        </p:nvSpPr>
        <p:spPr>
          <a:xfrm>
            <a:off x="1045767" y="2806700"/>
            <a:ext cx="4223200" cy="3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2" name="Google Shape;962;p29"/>
          <p:cNvSpPr txBox="1">
            <a:spLocks noGrp="1"/>
          </p:cNvSpPr>
          <p:nvPr>
            <p:ph type="title"/>
          </p:nvPr>
        </p:nvSpPr>
        <p:spPr>
          <a:xfrm>
            <a:off x="1045767" y="694967"/>
            <a:ext cx="71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712"/>
            <a:ext cx="12192000" cy="10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71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>
            <a:spLocks noGrp="1"/>
          </p:cNvSpPr>
          <p:nvPr>
            <p:ph type="title" hasCustomPrompt="1"/>
          </p:nvPr>
        </p:nvSpPr>
        <p:spPr>
          <a:xfrm>
            <a:off x="2287600" y="2157767"/>
            <a:ext cx="7616800" cy="2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387" name="Google Shape;387;p11"/>
          <p:cNvSpPr txBox="1">
            <a:spLocks noGrp="1"/>
          </p:cNvSpPr>
          <p:nvPr>
            <p:ph type="body" idx="1"/>
          </p:nvPr>
        </p:nvSpPr>
        <p:spPr>
          <a:xfrm>
            <a:off x="3386200" y="4641900"/>
            <a:ext cx="5419600" cy="1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-110837" y="5985164"/>
            <a:ext cx="12369337" cy="895003"/>
            <a:chOff x="225425" y="4006850"/>
            <a:chExt cx="8736013" cy="1041400"/>
          </a:xfrm>
          <a:solidFill>
            <a:srgbClr val="090D2A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79400" y="4133850"/>
              <a:ext cx="8682038" cy="914400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66700" y="4513263"/>
              <a:ext cx="4937125" cy="50641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618413" y="4654550"/>
              <a:ext cx="1301750" cy="365125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5425" y="4133850"/>
              <a:ext cx="271463" cy="28098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19"/>
                    <a:pt x="0" y="16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4" name="Oval 9"/>
            <p:cNvSpPr>
              <a:spLocks noChangeArrowheads="1"/>
            </p:cNvSpPr>
            <p:nvPr userDrawn="1"/>
          </p:nvSpPr>
          <p:spPr bwMode="auto">
            <a:xfrm>
              <a:off x="550863" y="4064000"/>
              <a:ext cx="149225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795338" y="4021138"/>
              <a:ext cx="134938" cy="155575"/>
            </a:xfrm>
            <a:custGeom>
              <a:avLst/>
              <a:gdLst>
                <a:gd name="T0" fmla="*/ 5 w 10"/>
                <a:gd name="T1" fmla="*/ 10 h 11"/>
                <a:gd name="T2" fmla="*/ 0 w 10"/>
                <a:gd name="T3" fmla="*/ 6 h 11"/>
                <a:gd name="T4" fmla="*/ 6 w 10"/>
                <a:gd name="T5" fmla="*/ 0 h 11"/>
                <a:gd name="T6" fmla="*/ 10 w 10"/>
                <a:gd name="T7" fmla="*/ 5 h 11"/>
                <a:gd name="T8" fmla="*/ 5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0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1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012825" y="4006850"/>
              <a:ext cx="107950" cy="127000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1189038" y="4049713"/>
              <a:ext cx="80963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712"/>
            <a:ext cx="12192000" cy="10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1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8F41FA-4F1A-4257-9FEE-A0D64239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72F4BC-04B3-4789-B85F-E3AA63D9B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7E1A29A-58ED-401A-9CDF-3AECC79ED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3C81951-FDC8-410D-ADCE-B867947E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166A-4342-4414-B6F5-51190AE3EC4A}" type="datetimeFigureOut">
              <a:rPr lang="es-PE" smtClean="0"/>
              <a:t>24/02/2022</a:t>
            </a:fld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D6EBA73-C3D6-413C-9C8F-9BD936AA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B75-7FE1-4A46-8D5E-BA4EB79D51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368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3ECDA38-1F02-4355-AAD9-D1C57BDE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166A-4342-4414-B6F5-51190AE3EC4A}" type="datetimeFigureOut">
              <a:rPr lang="es-PE" smtClean="0"/>
              <a:t>24/02/2022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1B89BE3-EB23-4107-B63A-D58045D8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444" y="635912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AE3BAAA-BDB2-487E-A157-CCAC508C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B75-7FE1-4A46-8D5E-BA4EB79D519E}" type="slidenum">
              <a:rPr lang="es-PE" smtClean="0"/>
              <a:t>‹Nº›</a:t>
            </a:fld>
            <a:endParaRPr lang="es-PE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C6E45A29-C66D-4EF2-9F13-233EDB58B51A}"/>
              </a:ext>
            </a:extLst>
          </p:cNvPr>
          <p:cNvGrpSpPr/>
          <p:nvPr userDrawn="1"/>
        </p:nvGrpSpPr>
        <p:grpSpPr>
          <a:xfrm>
            <a:off x="-1524" y="0"/>
            <a:ext cx="12193524" cy="6869814"/>
            <a:chOff x="-1524" y="1282"/>
            <a:chExt cx="12193524" cy="6869814"/>
          </a:xfrm>
        </p:grpSpPr>
        <p:pic>
          <p:nvPicPr>
            <p:cNvPr id="6" name="Picture 4" descr="Fondos de pantalla HD, más de 5.000 imágenes para Windows 10, 8 y 7">
              <a:extLst>
                <a:ext uri="{FF2B5EF4-FFF2-40B4-BE49-F238E27FC236}">
                  <a16:creationId xmlns:a16="http://schemas.microsoft.com/office/drawing/2014/main" xmlns="" id="{BEF8DB10-1B5C-4802-A1FB-F40991428D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"/>
            <a:stretch/>
          </p:blipFill>
          <p:spPr bwMode="auto">
            <a:xfrm>
              <a:off x="20" y="1282"/>
              <a:ext cx="12191980" cy="685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xmlns="" id="{5DB1B77E-3431-40F5-88E8-205A46843EF1}"/>
                </a:ext>
              </a:extLst>
            </p:cNvPr>
            <p:cNvSpPr/>
            <p:nvPr/>
          </p:nvSpPr>
          <p:spPr>
            <a:xfrm>
              <a:off x="-1524" y="13096"/>
              <a:ext cx="12188952" cy="6858000"/>
            </a:xfrm>
            <a:prstGeom prst="rect">
              <a:avLst/>
            </a:prstGeom>
            <a:gradFill flip="none" rotWithShape="1">
              <a:gsLst>
                <a:gs pos="24000">
                  <a:srgbClr val="000000"/>
                </a:gs>
                <a:gs pos="0">
                  <a:schemeClr val="bg2">
                    <a:lumMod val="10000"/>
                  </a:schemeClr>
                </a:gs>
                <a:gs pos="72000">
                  <a:schemeClr val="tx1">
                    <a:alpha val="3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34783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779566-B02D-434E-9471-327C603F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C6E64DD-808C-4F28-890E-59BD02C35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EA7E363-CE2D-4D20-95D8-5E8D92898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589F6C-AC39-4637-9D2F-6B9372F4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166A-4342-4414-B6F5-51190AE3EC4A}" type="datetimeFigureOut">
              <a:rPr lang="es-PE" smtClean="0"/>
              <a:t>24/02/2022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458772B-1FC9-4918-A259-90ED8BD4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57BB1F2-D955-4AB8-AC42-AEDFB066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B75-7FE1-4A46-8D5E-BA4EB79D51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04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F6C4EF-16D6-4F6B-8D58-ED9A5481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774B1F1-D450-4DC2-96BA-3DB4C00FE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BA01EFF-4B42-4019-9686-315DD958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166A-4342-4414-B6F5-51190AE3EC4A}" type="datetimeFigureOut">
              <a:rPr lang="es-PE" smtClean="0"/>
              <a:t>24/02/2022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D893610-7238-4DF3-A813-DD377162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98645F0-E15F-40E7-8CE7-B4A94310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B75-7FE1-4A46-8D5E-BA4EB79D51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517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5A5F70C-82AD-42B5-8133-98EA5ADFA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6A5FFF-04C3-4669-AE75-E1BE2321D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0582F9-7D7E-4C26-856A-E9FA8234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166A-4342-4414-B6F5-51190AE3EC4A}" type="datetimeFigureOut">
              <a:rPr lang="es-PE" smtClean="0"/>
              <a:t>24/02/2022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3D07A3E-B7F0-4CB8-9F02-A021F782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B1DC823-7DEB-4AC2-955A-FA4A1C67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BB75-7FE1-4A46-8D5E-BA4EB79D51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74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81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8DD8AB2-2AB0-4455-A11B-7D3F5ED9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8CD8F09-FA17-4ED0-963D-2412FD6FD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251E27-8C6C-4F7E-8BFD-1F7F52D84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166A-4342-4414-B6F5-51190AE3EC4A}" type="datetimeFigureOut">
              <a:rPr lang="es-PE" smtClean="0"/>
              <a:t>24/02/2022</a:t>
            </a:fld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D48CC34-EA75-4D1C-A5F7-2312AADD9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3BB75-7FE1-4A46-8D5E-BA4EB79D519E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F5AA3"/>
              </a:gs>
              <a:gs pos="3000">
                <a:schemeClr val="accent1">
                  <a:lumMod val="40000"/>
                  <a:lumOff val="60000"/>
                </a:schemeClr>
              </a:gs>
              <a:gs pos="100000">
                <a:srgbClr val="80CCE0"/>
              </a:gs>
              <a:gs pos="7000">
                <a:srgbClr val="FFFFFF"/>
              </a:gs>
              <a:gs pos="96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43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76" r:id="rId10"/>
    <p:sldLayoutId id="2147483661" r:id="rId11"/>
    <p:sldLayoutId id="2147483662" r:id="rId12"/>
    <p:sldLayoutId id="2147483683" r:id="rId13"/>
    <p:sldLayoutId id="2147483668" r:id="rId14"/>
    <p:sldLayoutId id="2147483667" r:id="rId15"/>
    <p:sldLayoutId id="2147483669" r:id="rId16"/>
    <p:sldLayoutId id="2147483671" r:id="rId17"/>
    <p:sldLayoutId id="2147483663" r:id="rId18"/>
    <p:sldLayoutId id="2147483664" r:id="rId19"/>
    <p:sldLayoutId id="2147483666" r:id="rId20"/>
    <p:sldLayoutId id="2147483670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8.emf"/><Relationship Id="rId7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em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emf"/><Relationship Id="rId11" Type="http://schemas.openxmlformats.org/officeDocument/2006/relationships/image" Target="../media/image32.emf"/><Relationship Id="rId5" Type="http://schemas.openxmlformats.org/officeDocument/2006/relationships/image" Target="../media/image27.png"/><Relationship Id="rId10" Type="http://schemas.openxmlformats.org/officeDocument/2006/relationships/image" Target="../media/image31.emf"/><Relationship Id="rId4" Type="http://schemas.openxmlformats.org/officeDocument/2006/relationships/image" Target="../media/image26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39.jpeg"/><Relationship Id="rId5" Type="http://schemas.openxmlformats.org/officeDocument/2006/relationships/image" Target="../media/image26.png"/><Relationship Id="rId10" Type="http://schemas.openxmlformats.org/officeDocument/2006/relationships/image" Target="../media/image38.jpg"/><Relationship Id="rId4" Type="http://schemas.openxmlformats.org/officeDocument/2006/relationships/image" Target="../media/image36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emf"/><Relationship Id="rId4" Type="http://schemas.openxmlformats.org/officeDocument/2006/relationships/image" Target="../media/image5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F5AA3"/>
              </a:gs>
              <a:gs pos="14000">
                <a:schemeClr val="accent1">
                  <a:lumMod val="40000"/>
                  <a:lumOff val="60000"/>
                </a:schemeClr>
              </a:gs>
              <a:gs pos="100000">
                <a:srgbClr val="1A2B6C"/>
              </a:gs>
              <a:gs pos="27000">
                <a:srgbClr val="FFFFFF"/>
              </a:gs>
              <a:gs pos="9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/>
          <p:cNvSpPr/>
          <p:nvPr/>
        </p:nvSpPr>
        <p:spPr>
          <a:xfrm flipV="1">
            <a:off x="0" y="6843009"/>
            <a:ext cx="12192000" cy="45719"/>
          </a:xfrm>
          <a:prstGeom prst="rect">
            <a:avLst/>
          </a:prstGeom>
          <a:solidFill>
            <a:srgbClr val="80C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3512271" y="3680100"/>
            <a:ext cx="574145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Free Template</a:t>
            </a:r>
            <a:endParaRPr lang="ko-KR" altLang="en-US" sz="7200" b="1" dirty="0">
              <a:solidFill>
                <a:srgbClr val="000000"/>
              </a:solidFill>
              <a:latin typeface="Bahnschrift SemiBold SemiConden" panose="020B0502040204020203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4230360" y="4925272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b="1" dirty="0">
                <a:solidFill>
                  <a:srgbClr val="1A2B6C"/>
                </a:solidFill>
                <a:cs typeface="Arial" pitchFamily="34" charset="0"/>
              </a:rPr>
              <a:t>Insert the Subtitle of Your Presentation</a:t>
            </a:r>
            <a:endParaRPr lang="ko-KR" altLang="en-US" sz="1867" b="1" dirty="0">
              <a:solidFill>
                <a:srgbClr val="1A2B6C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xmlns="" id="{275A3510-4612-4DD9-A0ED-744A0E9B9EB0}"/>
              </a:ext>
            </a:extLst>
          </p:cNvPr>
          <p:cNvSpPr txBox="1"/>
          <p:nvPr/>
        </p:nvSpPr>
        <p:spPr>
          <a:xfrm>
            <a:off x="4769433" y="5394613"/>
            <a:ext cx="293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cs typeface="Arial" pitchFamily="34" charset="0"/>
              </a:rPr>
              <a:t>Get a modern PowerPoint  Presentation that is beautifully designed.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685" y="262858"/>
            <a:ext cx="6190630" cy="33644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1522"/>
            <a:ext cx="12192000" cy="10072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236" y="1538524"/>
            <a:ext cx="614306" cy="8131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471" y="5343507"/>
            <a:ext cx="512784" cy="7448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030" y="2735720"/>
            <a:ext cx="1060958" cy="20798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622" y="3048000"/>
            <a:ext cx="1540841" cy="172246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1598" y="5098948"/>
            <a:ext cx="686033" cy="102713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2436" y="1243262"/>
            <a:ext cx="680526" cy="11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4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-1"/>
            <a:ext cx="12192001" cy="6858001"/>
          </a:xfrm>
          <a:prstGeom prst="rect">
            <a:avLst/>
          </a:prstGeom>
          <a:solidFill>
            <a:srgbClr val="1A1D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 descr="Soy un suscriptor Del Paquete de Disney y tengo problemas para iniciar  sesión en mi cuenta de Hulu. | Disney+"/>
          <p:cNvPicPr preferRelativeResize="0"/>
          <p:nvPr/>
        </p:nvPicPr>
        <p:blipFill rotWithShape="1">
          <a:blip r:embed="rId3">
            <a:alphaModFix/>
          </a:blip>
          <a:srcRect l="35296" t="3979" r="33067" b="17849"/>
          <a:stretch/>
        </p:blipFill>
        <p:spPr>
          <a:xfrm>
            <a:off x="3721041" y="548995"/>
            <a:ext cx="4749918" cy="61664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721041" y="2183218"/>
            <a:ext cx="5442857" cy="342268"/>
          </a:xfrm>
          <a:prstGeom prst="rect">
            <a:avLst/>
          </a:prstGeom>
          <a:solidFill>
            <a:srgbClr val="1A1D2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Ingresa nombre de la institución 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207270" y="2903348"/>
            <a:ext cx="3514330" cy="342268"/>
          </a:xfrm>
          <a:prstGeom prst="rect">
            <a:avLst/>
          </a:prstGeom>
          <a:solidFill>
            <a:srgbClr val="3134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119050" y="2876284"/>
            <a:ext cx="414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IES Elisa Soriano Ficher</a:t>
            </a:r>
            <a:endParaRPr/>
          </a:p>
        </p:txBody>
      </p:sp>
      <p:pic>
        <p:nvPicPr>
          <p:cNvPr id="98" name="Google Shape;98;p2" descr="Mano de Mickey Mouse Señalando del Dedo PNG transparente - Stick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5173" y="6974115"/>
            <a:ext cx="414983" cy="48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12433"/>
              </a:gs>
              <a:gs pos="45000">
                <a:srgbClr val="2B3041"/>
              </a:gs>
              <a:gs pos="81000">
                <a:srgbClr val="262A3A"/>
              </a:gs>
              <a:gs pos="100000">
                <a:srgbClr val="22263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ctrTitle"/>
          </p:nvPr>
        </p:nvSpPr>
        <p:spPr>
          <a:xfrm>
            <a:off x="1524000" y="-42935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s-MX" b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Integrantes </a:t>
            </a:r>
            <a:endParaRPr dirty="0"/>
          </a:p>
        </p:txBody>
      </p:sp>
      <p:pic>
        <p:nvPicPr>
          <p:cNvPr id="114" name="Google Shape;114;p4" descr="Disney+ Logo - PNG y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351" y="359186"/>
            <a:ext cx="1494188" cy="81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Mano de Mickey Mouse Señalando del Dedo PNG transparente - Stick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2189" y="7044239"/>
            <a:ext cx="414982" cy="486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4"/>
          <p:cNvGrpSpPr/>
          <p:nvPr/>
        </p:nvGrpSpPr>
        <p:grpSpPr>
          <a:xfrm>
            <a:off x="1524000" y="2269826"/>
            <a:ext cx="2702255" cy="3499786"/>
            <a:chOff x="4925305" y="2288059"/>
            <a:chExt cx="2702255" cy="3499786"/>
          </a:xfrm>
        </p:grpSpPr>
        <p:pic>
          <p:nvPicPr>
            <p:cNvPr id="117" name="Google Shape;117;p4"/>
            <p:cNvPicPr preferRelativeResize="0"/>
            <p:nvPr/>
          </p:nvPicPr>
          <p:blipFill rotWithShape="1">
            <a:blip r:embed="rId5">
              <a:alphaModFix/>
            </a:blip>
            <a:srcRect l="40039" t="26245" r="40576" b="36197"/>
            <a:stretch/>
          </p:blipFill>
          <p:spPr>
            <a:xfrm>
              <a:off x="4925305" y="2288059"/>
              <a:ext cx="2702255" cy="2943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4"/>
            <p:cNvSpPr txBox="1"/>
            <p:nvPr/>
          </p:nvSpPr>
          <p:spPr>
            <a:xfrm>
              <a:off x="5115649" y="5048945"/>
              <a:ext cx="2179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/>
                </a:buClr>
                <a:buSzPts val="2400"/>
                <a:buFont typeface="Arial"/>
                <a:buNone/>
              </a:pPr>
              <a:r>
                <a:rPr lang="es-MX" sz="2400" b="1">
                  <a:solidFill>
                    <a:srgbClr val="E7E6E6"/>
                  </a:solidFill>
                </a:rPr>
                <a:t>Iria 2PMAR</a:t>
              </a:r>
              <a:endParaRPr sz="2400" b="1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116;p4"/>
          <p:cNvGrpSpPr/>
          <p:nvPr/>
        </p:nvGrpSpPr>
        <p:grpSpPr>
          <a:xfrm>
            <a:off x="4641216" y="2269826"/>
            <a:ext cx="2702255" cy="3499786"/>
            <a:chOff x="4925305" y="2288059"/>
            <a:chExt cx="2702255" cy="3499786"/>
          </a:xfrm>
        </p:grpSpPr>
        <p:pic>
          <p:nvPicPr>
            <p:cNvPr id="10" name="Google Shape;117;p4"/>
            <p:cNvPicPr preferRelativeResize="0"/>
            <p:nvPr/>
          </p:nvPicPr>
          <p:blipFill rotWithShape="1">
            <a:blip r:embed="rId5">
              <a:alphaModFix/>
            </a:blip>
            <a:srcRect l="40039" t="26245" r="40576" b="36197"/>
            <a:stretch/>
          </p:blipFill>
          <p:spPr>
            <a:xfrm>
              <a:off x="4925305" y="2288059"/>
              <a:ext cx="2702255" cy="2943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8;p4"/>
            <p:cNvSpPr txBox="1"/>
            <p:nvPr/>
          </p:nvSpPr>
          <p:spPr>
            <a:xfrm>
              <a:off x="5115649" y="5048945"/>
              <a:ext cx="2179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/>
                </a:buClr>
                <a:buSzPts val="2400"/>
                <a:buFont typeface="Arial"/>
                <a:buNone/>
              </a:pPr>
              <a:r>
                <a:rPr lang="es-MX" sz="2400" b="1">
                  <a:solidFill>
                    <a:srgbClr val="E7E6E6"/>
                  </a:solidFill>
                </a:rPr>
                <a:t>Iria 2PMAR</a:t>
              </a:r>
              <a:endParaRPr sz="2400" b="1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116;p4"/>
          <p:cNvGrpSpPr/>
          <p:nvPr/>
        </p:nvGrpSpPr>
        <p:grpSpPr>
          <a:xfrm>
            <a:off x="8281487" y="2383738"/>
            <a:ext cx="2702255" cy="3499786"/>
            <a:chOff x="4925305" y="2288059"/>
            <a:chExt cx="2702255" cy="3499786"/>
          </a:xfrm>
        </p:grpSpPr>
        <p:pic>
          <p:nvPicPr>
            <p:cNvPr id="13" name="Google Shape;117;p4"/>
            <p:cNvPicPr preferRelativeResize="0"/>
            <p:nvPr/>
          </p:nvPicPr>
          <p:blipFill rotWithShape="1">
            <a:blip r:embed="rId5">
              <a:alphaModFix/>
            </a:blip>
            <a:srcRect l="40039" t="26245" r="40576" b="36197"/>
            <a:stretch/>
          </p:blipFill>
          <p:spPr>
            <a:xfrm>
              <a:off x="4925305" y="2288059"/>
              <a:ext cx="2702255" cy="2943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18;p4"/>
            <p:cNvSpPr txBox="1"/>
            <p:nvPr/>
          </p:nvSpPr>
          <p:spPr>
            <a:xfrm>
              <a:off x="5115649" y="5048945"/>
              <a:ext cx="2179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/>
                </a:buClr>
                <a:buSzPts val="2400"/>
                <a:buFont typeface="Arial"/>
                <a:buNone/>
              </a:pPr>
              <a:r>
                <a:rPr lang="es-MX" sz="2400" b="1">
                  <a:solidFill>
                    <a:srgbClr val="E7E6E6"/>
                  </a:solidFill>
                </a:rPr>
                <a:t>Iria 2PMAR</a:t>
              </a:r>
              <a:endParaRPr sz="2400" b="1" i="0" u="none" strike="noStrike" cap="non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369">
        <p14:reveal thruBlk="1" dir="r"/>
      </p:transition>
    </mc:Choice>
    <mc:Fallback>
      <p:transition spd="slow" advTm="73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F5AA3"/>
              </a:gs>
              <a:gs pos="14000">
                <a:schemeClr val="accent1">
                  <a:lumMod val="40000"/>
                  <a:lumOff val="60000"/>
                </a:schemeClr>
              </a:gs>
              <a:gs pos="100000">
                <a:srgbClr val="1A2B6C"/>
              </a:gs>
              <a:gs pos="27000">
                <a:srgbClr val="FFFFFF"/>
              </a:gs>
              <a:gs pos="9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08487" cy="6857999"/>
          </a:xfrm>
          <a:prstGeom prst="rect">
            <a:avLst/>
          </a:prstGeom>
          <a:solidFill>
            <a:srgbClr val="181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6" name="Google Shape;126;p6" descr="Logo Disney PNG transparente - Stick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308" y="184693"/>
            <a:ext cx="1112673" cy="53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4">
            <a:alphaModFix/>
          </a:blip>
          <a:srcRect l="3461" t="30544" r="77154" b="36609"/>
          <a:stretch/>
        </p:blipFill>
        <p:spPr>
          <a:xfrm>
            <a:off x="11450797" y="65825"/>
            <a:ext cx="688082" cy="68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 descr="Desenho de uma pessoa&#10;&#10;Descrição gerada automaticamente com confiança baixa"/>
          <p:cNvPicPr preferRelativeResize="0"/>
          <p:nvPr/>
        </p:nvPicPr>
        <p:blipFill rotWithShape="1">
          <a:blip r:embed="rId5">
            <a:alphaModFix/>
          </a:blip>
          <a:srcRect l="33787" t="2176" r="50664" b="6365"/>
          <a:stretch/>
        </p:blipFill>
        <p:spPr>
          <a:xfrm>
            <a:off x="11481187" y="92713"/>
            <a:ext cx="627300" cy="62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464729" y="4330862"/>
            <a:ext cx="2013676" cy="1506113"/>
          </a:xfrm>
          <a:prstGeom prst="roundRect">
            <a:avLst/>
          </a:prstGeom>
          <a:solidFill>
            <a:srgbClr val="2D2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redondeado 11"/>
          <p:cNvSpPr/>
          <p:nvPr/>
        </p:nvSpPr>
        <p:spPr>
          <a:xfrm>
            <a:off x="2746252" y="4330861"/>
            <a:ext cx="2013676" cy="1506113"/>
          </a:xfrm>
          <a:prstGeom prst="roundRect">
            <a:avLst/>
          </a:prstGeom>
          <a:solidFill>
            <a:srgbClr val="2D2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redondeado 12"/>
          <p:cNvSpPr/>
          <p:nvPr/>
        </p:nvSpPr>
        <p:spPr>
          <a:xfrm>
            <a:off x="5090851" y="4330862"/>
            <a:ext cx="2013676" cy="1506113"/>
          </a:xfrm>
          <a:prstGeom prst="roundRect">
            <a:avLst/>
          </a:prstGeom>
          <a:solidFill>
            <a:srgbClr val="2D2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redondeado 13"/>
          <p:cNvSpPr/>
          <p:nvPr/>
        </p:nvSpPr>
        <p:spPr>
          <a:xfrm>
            <a:off x="7429176" y="4330861"/>
            <a:ext cx="2013676" cy="1506113"/>
          </a:xfrm>
          <a:prstGeom prst="roundRect">
            <a:avLst/>
          </a:prstGeom>
          <a:solidFill>
            <a:srgbClr val="2D2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redondeado 14"/>
          <p:cNvSpPr/>
          <p:nvPr/>
        </p:nvSpPr>
        <p:spPr>
          <a:xfrm>
            <a:off x="9781161" y="4330861"/>
            <a:ext cx="2013676" cy="1506113"/>
          </a:xfrm>
          <a:prstGeom prst="roundRect">
            <a:avLst/>
          </a:prstGeom>
          <a:solidFill>
            <a:srgbClr val="2D2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1015507" y="1257300"/>
            <a:ext cx="9936322" cy="2837194"/>
          </a:xfrm>
          <a:prstGeom prst="rect">
            <a:avLst/>
          </a:prstGeom>
          <a:solidFill>
            <a:srgbClr val="090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-141151" y="1257300"/>
            <a:ext cx="515298" cy="2837194"/>
          </a:xfrm>
          <a:prstGeom prst="rect">
            <a:avLst/>
          </a:prstGeom>
          <a:solidFill>
            <a:srgbClr val="090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/>
          <p:cNvSpPr/>
          <p:nvPr/>
        </p:nvSpPr>
        <p:spPr>
          <a:xfrm>
            <a:off x="11537188" y="1275081"/>
            <a:ext cx="515298" cy="2837194"/>
          </a:xfrm>
          <a:prstGeom prst="rect">
            <a:avLst/>
          </a:prstGeom>
          <a:solidFill>
            <a:srgbClr val="090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08" y="366605"/>
            <a:ext cx="1298470" cy="705690"/>
          </a:xfrm>
          <a:prstGeom prst="rect">
            <a:avLst/>
          </a:prstGeom>
        </p:spPr>
      </p:pic>
      <p:sp>
        <p:nvSpPr>
          <p:cNvPr id="10" name="AutoShape 4" descr="Catálogo de Disney+ 2022 - lista con todas las películas y series"/>
          <p:cNvSpPr>
            <a:spLocks noChangeAspect="1" noChangeArrowheads="1"/>
          </p:cNvSpPr>
          <p:nvPr/>
        </p:nvSpPr>
        <p:spPr bwMode="auto">
          <a:xfrm>
            <a:off x="155574" y="-6313507"/>
            <a:ext cx="6473825" cy="64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4" name="Google Shape;124;p6"/>
          <p:cNvPicPr preferRelativeResize="0"/>
          <p:nvPr/>
        </p:nvPicPr>
        <p:blipFill rotWithShape="1">
          <a:blip r:embed="rId7">
            <a:alphaModFix/>
          </a:blip>
          <a:srcRect l="5322" t="20341" r="6123" b="35959"/>
          <a:stretch/>
        </p:blipFill>
        <p:spPr>
          <a:xfrm>
            <a:off x="1015507" y="1243871"/>
            <a:ext cx="9936322" cy="293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 descr="Mano de Mickey Mouse Señalando del Dedo PNG transparente - Stick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0008791">
            <a:off x="11446494" y="5593859"/>
            <a:ext cx="414983" cy="48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4;p6"/>
          <p:cNvPicPr preferRelativeResize="0"/>
          <p:nvPr/>
        </p:nvPicPr>
        <p:blipFill rotWithShape="1">
          <a:blip r:embed="rId7">
            <a:alphaModFix/>
          </a:blip>
          <a:srcRect l="95005" t="21739" r="1025" b="37792"/>
          <a:stretch/>
        </p:blipFill>
        <p:spPr>
          <a:xfrm>
            <a:off x="11678205" y="1359167"/>
            <a:ext cx="445478" cy="271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4;p6"/>
          <p:cNvPicPr preferRelativeResize="0"/>
          <p:nvPr/>
        </p:nvPicPr>
        <p:blipFill rotWithShape="1">
          <a:blip r:embed="rId7">
            <a:alphaModFix/>
          </a:blip>
          <a:srcRect l="-399" t="22089" r="95888" b="37442"/>
          <a:stretch/>
        </p:blipFill>
        <p:spPr>
          <a:xfrm>
            <a:off x="-116772" y="1352255"/>
            <a:ext cx="506115" cy="271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1588" y="4808167"/>
            <a:ext cx="1663004" cy="6858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004" y="4886446"/>
            <a:ext cx="1277125" cy="52931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5841" y="4808167"/>
            <a:ext cx="1321447" cy="63985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6114" y="4864705"/>
            <a:ext cx="1646294" cy="49887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19525" y="4969202"/>
            <a:ext cx="1763879" cy="37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t="9716" r="1190" b="5163"/>
          <a:stretch/>
        </p:blipFill>
        <p:spPr>
          <a:xfrm>
            <a:off x="0" y="-13252"/>
            <a:ext cx="12192000" cy="606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4">
            <a:alphaModFix/>
          </a:blip>
          <a:srcRect t="75992" r="1188" b="5162"/>
          <a:stretch/>
        </p:blipFill>
        <p:spPr>
          <a:xfrm>
            <a:off x="0" y="5957148"/>
            <a:ext cx="12192000" cy="129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5">
            <a:alphaModFix/>
          </a:blip>
          <a:srcRect l="3461" t="30544" r="77154" b="36609"/>
          <a:stretch/>
        </p:blipFill>
        <p:spPr>
          <a:xfrm>
            <a:off x="11392740" y="0"/>
            <a:ext cx="639603" cy="633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7"/>
          <p:cNvGrpSpPr/>
          <p:nvPr/>
        </p:nvGrpSpPr>
        <p:grpSpPr>
          <a:xfrm>
            <a:off x="2886889" y="5769488"/>
            <a:ext cx="449297" cy="235285"/>
            <a:chOff x="8942368" y="-613831"/>
            <a:chExt cx="1116850" cy="600769"/>
          </a:xfrm>
        </p:grpSpPr>
        <p:pic>
          <p:nvPicPr>
            <p:cNvPr id="139" name="Google Shape;139;p7" descr="Disney+ Logo - PNG y Vecto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059709" y="-613831"/>
              <a:ext cx="651931" cy="353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7"/>
            <p:cNvSpPr txBox="1"/>
            <p:nvPr/>
          </p:nvSpPr>
          <p:spPr>
            <a:xfrm>
              <a:off x="8942368" y="-366701"/>
              <a:ext cx="1116850" cy="353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O R I G I N A L</a:t>
              </a:r>
              <a:endParaRPr sz="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pic>
        <p:nvPicPr>
          <p:cNvPr id="141" name="Google Shape;141;p7" descr="Logo Disney PNG transparente - Stick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1907" y="4616159"/>
            <a:ext cx="308597" cy="14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 descr="Mano de Mickey Mouse Señalando del Dedo PNG transparente - Stick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820964" y="6254750"/>
            <a:ext cx="414983" cy="48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 descr="Desenho de uma pessoa&#10;&#10;Descrição gerada automaticamente com confiança baixa"/>
          <p:cNvPicPr preferRelativeResize="0"/>
          <p:nvPr/>
        </p:nvPicPr>
        <p:blipFill rotWithShape="1">
          <a:blip r:embed="rId9">
            <a:alphaModFix/>
          </a:blip>
          <a:srcRect l="33787" t="2176" r="50664" b="6365"/>
          <a:stretch/>
        </p:blipFill>
        <p:spPr>
          <a:xfrm>
            <a:off x="11421394" y="25390"/>
            <a:ext cx="582300" cy="582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1500" y="4490300"/>
            <a:ext cx="26631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Star Wars: The Mandalorian se deja ver en las primeras imágenes de la  Temporada 2 - MeriSt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91" y="4516219"/>
            <a:ext cx="2646320" cy="14885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awkeye: Jeremy Renner y Hailee Steinfeld protagonizan la nueva serie de  Marvel en Disney+ | Disney Latin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95" y="4490300"/>
            <a:ext cx="2629813" cy="152315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75807" y="107980"/>
            <a:ext cx="11572875" cy="723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1A2B6C"/>
                </a:solidFill>
                <a:latin typeface="Bahnschrift SemiBold SemiConden" panose="020B0502040204020203" pitchFamily="34" charset="0"/>
              </a:rPr>
              <a:t>Infographic Style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1A307E0-AFC0-4C26-8589-7EF5FB47D614}"/>
              </a:ext>
            </a:extLst>
          </p:cNvPr>
          <p:cNvSpPr txBox="1"/>
          <p:nvPr/>
        </p:nvSpPr>
        <p:spPr>
          <a:xfrm>
            <a:off x="514969" y="2121214"/>
            <a:ext cx="2632965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rgbClr val="000000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b="1" dirty="0">
                <a:solidFill>
                  <a:srgbClr val="000000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b="1" dirty="0">
                <a:solidFill>
                  <a:srgbClr val="000000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b="1" dirty="0">
                <a:solidFill>
                  <a:srgbClr val="000000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b="1" dirty="0">
                <a:solidFill>
                  <a:srgbClr val="000000"/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0E8336D-70D6-4F29-8C34-A13EF7C583A6}"/>
              </a:ext>
            </a:extLst>
          </p:cNvPr>
          <p:cNvGrpSpPr/>
          <p:nvPr/>
        </p:nvGrpSpPr>
        <p:grpSpPr>
          <a:xfrm>
            <a:off x="818360" y="5357555"/>
            <a:ext cx="2715078" cy="1107996"/>
            <a:chOff x="5889060" y="3872747"/>
            <a:chExt cx="2527679" cy="11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BB60281-0F9A-4792-8580-BA3C8B49B95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0000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62C8A63-4B26-4C3F-A222-22762CFDB94D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9A6D751-358E-4FE5-B8B5-D33A02C2186C}"/>
              </a:ext>
            </a:extLst>
          </p:cNvPr>
          <p:cNvGrpSpPr/>
          <p:nvPr/>
        </p:nvGrpSpPr>
        <p:grpSpPr>
          <a:xfrm>
            <a:off x="4255058" y="5357555"/>
            <a:ext cx="2715078" cy="1107996"/>
            <a:chOff x="5889060" y="3872747"/>
            <a:chExt cx="2527679" cy="110799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1E5277C-4AF5-4286-B5A1-13EEDCCE719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0000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26152EC-17DE-483E-9004-ED8E2DB30C1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4">
            <a:extLst>
              <a:ext uri="{FF2B5EF4-FFF2-40B4-BE49-F238E27FC236}">
                <a16:creationId xmlns:a16="http://schemas.microsoft.com/office/drawing/2014/main" xmlns="" id="{71E5277C-4AF5-4286-B5A1-13EEDCCE7198}"/>
              </a:ext>
            </a:extLst>
          </p:cNvPr>
          <p:cNvSpPr txBox="1"/>
          <p:nvPr/>
        </p:nvSpPr>
        <p:spPr>
          <a:xfrm>
            <a:off x="968262" y="5763915"/>
            <a:ext cx="1010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 your Presentations. Easy to change colors, photos and Text. You can simply impress your audience and add a unique zing and appeal to  your Presentations. Easy to change colors, photos and Text You can simply impress your audience and add a unique zing and appeal to  your Presentations. Easy to change colors, photos and Text. You can simply impress your audience and add a unique zing and appeal to  your Presentations.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xmlns="" id="{EC4F0EF6-9DB4-425D-B69A-4CFBC4F67E1E}"/>
              </a:ext>
            </a:extLst>
          </p:cNvPr>
          <p:cNvSpPr txBox="1"/>
          <p:nvPr/>
        </p:nvSpPr>
        <p:spPr>
          <a:xfrm>
            <a:off x="3359620" y="1887256"/>
            <a:ext cx="3946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0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</a:p>
          <a:p>
            <a:endParaRPr lang="en-US" altLang="ko-KR" sz="1400" b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altLang="ko-KR" sz="1400" b="1" dirty="0">
                <a:solidFill>
                  <a:srgbClr val="000000"/>
                </a:solidFill>
                <a:cs typeface="Arial" pitchFamily="34" charset="0"/>
              </a:rPr>
              <a:t>unique zing and appeal to your Presentations. I hope and I believe that unique zing and appeal to your Presentations. I hope and I believe that </a:t>
            </a:r>
          </a:p>
          <a:p>
            <a:endParaRPr lang="en-US" altLang="ko-KR" sz="1400" b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altLang="ko-KR" sz="1400" b="1" dirty="0">
                <a:solidFill>
                  <a:srgbClr val="000000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724" y="2886988"/>
            <a:ext cx="3561043" cy="29619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01" y="3342062"/>
            <a:ext cx="2137500" cy="10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1A2B6C"/>
                </a:solidFill>
                <a:latin typeface="Bahnschrift SemiBold SemiConden" panose="020B0502040204020203" pitchFamily="34" charset="0"/>
              </a:rPr>
              <a:t>Infographic Style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1A307E0-AFC0-4C26-8589-7EF5FB47D614}"/>
              </a:ext>
            </a:extLst>
          </p:cNvPr>
          <p:cNvSpPr txBox="1"/>
          <p:nvPr/>
        </p:nvSpPr>
        <p:spPr>
          <a:xfrm>
            <a:off x="514969" y="2121214"/>
            <a:ext cx="2632965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rgbClr val="000000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b="1" dirty="0">
                <a:solidFill>
                  <a:srgbClr val="000000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b="1" dirty="0">
                <a:solidFill>
                  <a:srgbClr val="000000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b="1" dirty="0">
                <a:solidFill>
                  <a:srgbClr val="000000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b="1" dirty="0">
                <a:solidFill>
                  <a:srgbClr val="000000"/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0E8336D-70D6-4F29-8C34-A13EF7C583A6}"/>
              </a:ext>
            </a:extLst>
          </p:cNvPr>
          <p:cNvGrpSpPr/>
          <p:nvPr/>
        </p:nvGrpSpPr>
        <p:grpSpPr>
          <a:xfrm>
            <a:off x="818360" y="5357555"/>
            <a:ext cx="2715078" cy="1107996"/>
            <a:chOff x="5889060" y="3872747"/>
            <a:chExt cx="2527679" cy="11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BB60281-0F9A-4792-8580-BA3C8B49B95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0000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62C8A63-4B26-4C3F-A222-22762CFDB94D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9A6D751-358E-4FE5-B8B5-D33A02C2186C}"/>
              </a:ext>
            </a:extLst>
          </p:cNvPr>
          <p:cNvGrpSpPr/>
          <p:nvPr/>
        </p:nvGrpSpPr>
        <p:grpSpPr>
          <a:xfrm>
            <a:off x="4255058" y="5357555"/>
            <a:ext cx="2715078" cy="1107996"/>
            <a:chOff x="5889060" y="3872747"/>
            <a:chExt cx="2527679" cy="110799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1E5277C-4AF5-4286-B5A1-13EEDCCE719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0000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26152EC-17DE-483E-9004-ED8E2DB30C1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000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4">
            <a:extLst>
              <a:ext uri="{FF2B5EF4-FFF2-40B4-BE49-F238E27FC236}">
                <a16:creationId xmlns:a16="http://schemas.microsoft.com/office/drawing/2014/main" xmlns="" id="{71E5277C-4AF5-4286-B5A1-13EEDCCE7198}"/>
              </a:ext>
            </a:extLst>
          </p:cNvPr>
          <p:cNvSpPr txBox="1"/>
          <p:nvPr/>
        </p:nvSpPr>
        <p:spPr>
          <a:xfrm>
            <a:off x="968262" y="5763915"/>
            <a:ext cx="1010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 your Presentations. Easy to change colors, photos and Text. You can simply impress your audience and add a unique zing and appeal to  your Presentations. Easy to change colors, photos and Text You can simply impress your audience and add a unique zing and appeal to  your Presentations. Easy to change colors, photos and Text. You can simply impress your audience and add a unique zing and appeal to  your Presentations.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xmlns="" id="{EC4F0EF6-9DB4-425D-B69A-4CFBC4F67E1E}"/>
              </a:ext>
            </a:extLst>
          </p:cNvPr>
          <p:cNvSpPr txBox="1"/>
          <p:nvPr/>
        </p:nvSpPr>
        <p:spPr>
          <a:xfrm>
            <a:off x="3359620" y="1887256"/>
            <a:ext cx="3946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0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</a:p>
          <a:p>
            <a:endParaRPr lang="en-US" altLang="ko-KR" sz="1400" b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altLang="ko-KR" sz="1400" b="1" dirty="0">
                <a:solidFill>
                  <a:srgbClr val="000000"/>
                </a:solidFill>
                <a:cs typeface="Arial" pitchFamily="34" charset="0"/>
              </a:rPr>
              <a:t>unique zing and appeal to your Presentations. I hope and I believe that unique zing and appeal to your Presentations. I hope and I believe that </a:t>
            </a:r>
          </a:p>
          <a:p>
            <a:endParaRPr lang="en-US" altLang="ko-KR" sz="1400" b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altLang="ko-KR" sz="1400" b="1" dirty="0">
                <a:solidFill>
                  <a:srgbClr val="000000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788150" y="4303713"/>
            <a:ext cx="3044825" cy="2211387"/>
          </a:xfrm>
          <a:custGeom>
            <a:avLst/>
            <a:gdLst>
              <a:gd name="T0" fmla="*/ 553 w 810"/>
              <a:gd name="T1" fmla="*/ 273 h 587"/>
              <a:gd name="T2" fmla="*/ 766 w 810"/>
              <a:gd name="T3" fmla="*/ 290 h 587"/>
              <a:gd name="T4" fmla="*/ 800 w 810"/>
              <a:gd name="T5" fmla="*/ 349 h 587"/>
              <a:gd name="T6" fmla="*/ 737 w 810"/>
              <a:gd name="T7" fmla="*/ 371 h 587"/>
              <a:gd name="T8" fmla="*/ 592 w 810"/>
              <a:gd name="T9" fmla="*/ 354 h 587"/>
              <a:gd name="T10" fmla="*/ 592 w 810"/>
              <a:gd name="T11" fmla="*/ 499 h 587"/>
              <a:gd name="T12" fmla="*/ 555 w 810"/>
              <a:gd name="T13" fmla="*/ 565 h 587"/>
              <a:gd name="T14" fmla="*/ 543 w 810"/>
              <a:gd name="T15" fmla="*/ 587 h 587"/>
              <a:gd name="T16" fmla="*/ 461 w 810"/>
              <a:gd name="T17" fmla="*/ 587 h 587"/>
              <a:gd name="T18" fmla="*/ 458 w 810"/>
              <a:gd name="T19" fmla="*/ 569 h 587"/>
              <a:gd name="T20" fmla="*/ 260 w 810"/>
              <a:gd name="T21" fmla="*/ 569 h 587"/>
              <a:gd name="T22" fmla="*/ 255 w 810"/>
              <a:gd name="T23" fmla="*/ 587 h 587"/>
              <a:gd name="T24" fmla="*/ 172 w 810"/>
              <a:gd name="T25" fmla="*/ 587 h 587"/>
              <a:gd name="T26" fmla="*/ 175 w 810"/>
              <a:gd name="T27" fmla="*/ 583 h 587"/>
              <a:gd name="T28" fmla="*/ 151 w 810"/>
              <a:gd name="T29" fmla="*/ 560 h 587"/>
              <a:gd name="T30" fmla="*/ 125 w 810"/>
              <a:gd name="T31" fmla="*/ 519 h 587"/>
              <a:gd name="T32" fmla="*/ 124 w 810"/>
              <a:gd name="T33" fmla="*/ 511 h 587"/>
              <a:gd name="T34" fmla="*/ 116 w 810"/>
              <a:gd name="T35" fmla="*/ 355 h 587"/>
              <a:gd name="T36" fmla="*/ 58 w 810"/>
              <a:gd name="T37" fmla="*/ 209 h 587"/>
              <a:gd name="T38" fmla="*/ 17 w 810"/>
              <a:gd name="T39" fmla="*/ 111 h 587"/>
              <a:gd name="T40" fmla="*/ 50 w 810"/>
              <a:gd name="T41" fmla="*/ 30 h 587"/>
              <a:gd name="T42" fmla="*/ 91 w 810"/>
              <a:gd name="T43" fmla="*/ 13 h 587"/>
              <a:gd name="T44" fmla="*/ 164 w 810"/>
              <a:gd name="T45" fmla="*/ 44 h 587"/>
              <a:gd name="T46" fmla="*/ 241 w 810"/>
              <a:gd name="T47" fmla="*/ 229 h 587"/>
              <a:gd name="T48" fmla="*/ 255 w 810"/>
              <a:gd name="T49" fmla="*/ 264 h 587"/>
              <a:gd name="T50" fmla="*/ 284 w 810"/>
              <a:gd name="T51" fmla="*/ 278 h 587"/>
              <a:gd name="T52" fmla="*/ 269 w 810"/>
              <a:gd name="T53" fmla="*/ 243 h 587"/>
              <a:gd name="T54" fmla="*/ 274 w 810"/>
              <a:gd name="T55" fmla="*/ 170 h 587"/>
              <a:gd name="T56" fmla="*/ 348 w 810"/>
              <a:gd name="T57" fmla="*/ 152 h 587"/>
              <a:gd name="T58" fmla="*/ 477 w 810"/>
              <a:gd name="T59" fmla="*/ 161 h 587"/>
              <a:gd name="T60" fmla="*/ 528 w 810"/>
              <a:gd name="T61" fmla="*/ 161 h 587"/>
              <a:gd name="T62" fmla="*/ 551 w 810"/>
              <a:gd name="T63" fmla="*/ 159 h 587"/>
              <a:gd name="T64" fmla="*/ 594 w 810"/>
              <a:gd name="T65" fmla="*/ 149 h 587"/>
              <a:gd name="T66" fmla="*/ 600 w 810"/>
              <a:gd name="T67" fmla="*/ 165 h 587"/>
              <a:gd name="T68" fmla="*/ 594 w 810"/>
              <a:gd name="T69" fmla="*/ 168 h 587"/>
              <a:gd name="T70" fmla="*/ 563 w 810"/>
              <a:gd name="T71" fmla="*/ 175 h 587"/>
              <a:gd name="T72" fmla="*/ 523 w 810"/>
              <a:gd name="T73" fmla="*/ 196 h 587"/>
              <a:gd name="T74" fmla="*/ 440 w 810"/>
              <a:gd name="T75" fmla="*/ 228 h 587"/>
              <a:gd name="T76" fmla="*/ 402 w 810"/>
              <a:gd name="T77" fmla="*/ 236 h 587"/>
              <a:gd name="T78" fmla="*/ 390 w 810"/>
              <a:gd name="T79" fmla="*/ 230 h 587"/>
              <a:gd name="T80" fmla="*/ 355 w 810"/>
              <a:gd name="T81" fmla="*/ 188 h 587"/>
              <a:gd name="T82" fmla="*/ 307 w 810"/>
              <a:gd name="T83" fmla="*/ 169 h 587"/>
              <a:gd name="T84" fmla="*/ 294 w 810"/>
              <a:gd name="T85" fmla="*/ 219 h 587"/>
              <a:gd name="T86" fmla="*/ 436 w 810"/>
              <a:gd name="T87" fmla="*/ 315 h 587"/>
              <a:gd name="T88" fmla="*/ 515 w 810"/>
              <a:gd name="T89" fmla="*/ 310 h 587"/>
              <a:gd name="T90" fmla="*/ 553 w 810"/>
              <a:gd name="T91" fmla="*/ 273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0" h="587">
                <a:moveTo>
                  <a:pt x="553" y="273"/>
                </a:moveTo>
                <a:cubicBezTo>
                  <a:pt x="627" y="260"/>
                  <a:pt x="697" y="265"/>
                  <a:pt x="766" y="290"/>
                </a:cubicBezTo>
                <a:cubicBezTo>
                  <a:pt x="797" y="302"/>
                  <a:pt x="810" y="324"/>
                  <a:pt x="800" y="349"/>
                </a:cubicBezTo>
                <a:cubicBezTo>
                  <a:pt x="791" y="374"/>
                  <a:pt x="767" y="382"/>
                  <a:pt x="737" y="371"/>
                </a:cubicBezTo>
                <a:cubicBezTo>
                  <a:pt x="691" y="354"/>
                  <a:pt x="643" y="348"/>
                  <a:pt x="592" y="354"/>
                </a:cubicBezTo>
                <a:cubicBezTo>
                  <a:pt x="592" y="403"/>
                  <a:pt x="591" y="451"/>
                  <a:pt x="592" y="499"/>
                </a:cubicBezTo>
                <a:cubicBezTo>
                  <a:pt x="593" y="529"/>
                  <a:pt x="585" y="552"/>
                  <a:pt x="555" y="565"/>
                </a:cubicBezTo>
                <a:cubicBezTo>
                  <a:pt x="550" y="568"/>
                  <a:pt x="548" y="579"/>
                  <a:pt x="543" y="587"/>
                </a:cubicBezTo>
                <a:cubicBezTo>
                  <a:pt x="517" y="587"/>
                  <a:pt x="490" y="587"/>
                  <a:pt x="461" y="587"/>
                </a:cubicBezTo>
                <a:cubicBezTo>
                  <a:pt x="460" y="581"/>
                  <a:pt x="459" y="576"/>
                  <a:pt x="458" y="569"/>
                </a:cubicBezTo>
                <a:cubicBezTo>
                  <a:pt x="392" y="569"/>
                  <a:pt x="327" y="569"/>
                  <a:pt x="260" y="569"/>
                </a:cubicBezTo>
                <a:cubicBezTo>
                  <a:pt x="259" y="575"/>
                  <a:pt x="257" y="581"/>
                  <a:pt x="255" y="587"/>
                </a:cubicBezTo>
                <a:cubicBezTo>
                  <a:pt x="227" y="587"/>
                  <a:pt x="200" y="587"/>
                  <a:pt x="172" y="587"/>
                </a:cubicBezTo>
                <a:cubicBezTo>
                  <a:pt x="173" y="586"/>
                  <a:pt x="174" y="585"/>
                  <a:pt x="175" y="583"/>
                </a:cubicBezTo>
                <a:cubicBezTo>
                  <a:pt x="167" y="575"/>
                  <a:pt x="158" y="568"/>
                  <a:pt x="151" y="560"/>
                </a:cubicBezTo>
                <a:cubicBezTo>
                  <a:pt x="142" y="547"/>
                  <a:pt x="133" y="533"/>
                  <a:pt x="125" y="519"/>
                </a:cubicBezTo>
                <a:cubicBezTo>
                  <a:pt x="124" y="517"/>
                  <a:pt x="125" y="514"/>
                  <a:pt x="124" y="511"/>
                </a:cubicBezTo>
                <a:cubicBezTo>
                  <a:pt x="122" y="459"/>
                  <a:pt x="127" y="405"/>
                  <a:pt x="116" y="355"/>
                </a:cubicBezTo>
                <a:cubicBezTo>
                  <a:pt x="105" y="304"/>
                  <a:pt x="78" y="257"/>
                  <a:pt x="58" y="209"/>
                </a:cubicBezTo>
                <a:cubicBezTo>
                  <a:pt x="44" y="176"/>
                  <a:pt x="30" y="144"/>
                  <a:pt x="17" y="111"/>
                </a:cubicBezTo>
                <a:cubicBezTo>
                  <a:pt x="0" y="70"/>
                  <a:pt x="10" y="47"/>
                  <a:pt x="50" y="30"/>
                </a:cubicBezTo>
                <a:cubicBezTo>
                  <a:pt x="64" y="25"/>
                  <a:pt x="77" y="19"/>
                  <a:pt x="91" y="13"/>
                </a:cubicBezTo>
                <a:cubicBezTo>
                  <a:pt x="123" y="0"/>
                  <a:pt x="150" y="11"/>
                  <a:pt x="164" y="44"/>
                </a:cubicBezTo>
                <a:cubicBezTo>
                  <a:pt x="190" y="106"/>
                  <a:pt x="215" y="167"/>
                  <a:pt x="241" y="229"/>
                </a:cubicBezTo>
                <a:cubicBezTo>
                  <a:pt x="245" y="240"/>
                  <a:pt x="251" y="252"/>
                  <a:pt x="255" y="264"/>
                </a:cubicBezTo>
                <a:cubicBezTo>
                  <a:pt x="260" y="279"/>
                  <a:pt x="268" y="284"/>
                  <a:pt x="284" y="278"/>
                </a:cubicBezTo>
                <a:cubicBezTo>
                  <a:pt x="279" y="266"/>
                  <a:pt x="273" y="255"/>
                  <a:pt x="269" y="243"/>
                </a:cubicBezTo>
                <a:cubicBezTo>
                  <a:pt x="261" y="218"/>
                  <a:pt x="260" y="193"/>
                  <a:pt x="274" y="170"/>
                </a:cubicBezTo>
                <a:cubicBezTo>
                  <a:pt x="292" y="140"/>
                  <a:pt x="321" y="131"/>
                  <a:pt x="348" y="152"/>
                </a:cubicBezTo>
                <a:cubicBezTo>
                  <a:pt x="390" y="183"/>
                  <a:pt x="433" y="179"/>
                  <a:pt x="477" y="161"/>
                </a:cubicBezTo>
                <a:cubicBezTo>
                  <a:pt x="494" y="153"/>
                  <a:pt x="510" y="144"/>
                  <a:pt x="528" y="161"/>
                </a:cubicBezTo>
                <a:cubicBezTo>
                  <a:pt x="532" y="164"/>
                  <a:pt x="543" y="160"/>
                  <a:pt x="551" y="159"/>
                </a:cubicBezTo>
                <a:cubicBezTo>
                  <a:pt x="565" y="156"/>
                  <a:pt x="579" y="153"/>
                  <a:pt x="594" y="149"/>
                </a:cubicBezTo>
                <a:cubicBezTo>
                  <a:pt x="596" y="155"/>
                  <a:pt x="598" y="160"/>
                  <a:pt x="600" y="165"/>
                </a:cubicBezTo>
                <a:cubicBezTo>
                  <a:pt x="597" y="166"/>
                  <a:pt x="596" y="168"/>
                  <a:pt x="594" y="168"/>
                </a:cubicBezTo>
                <a:cubicBezTo>
                  <a:pt x="584" y="171"/>
                  <a:pt x="573" y="173"/>
                  <a:pt x="563" y="175"/>
                </a:cubicBezTo>
                <a:cubicBezTo>
                  <a:pt x="547" y="178"/>
                  <a:pt x="536" y="187"/>
                  <a:pt x="523" y="196"/>
                </a:cubicBezTo>
                <a:cubicBezTo>
                  <a:pt x="499" y="211"/>
                  <a:pt x="469" y="218"/>
                  <a:pt x="440" y="228"/>
                </a:cubicBezTo>
                <a:cubicBezTo>
                  <a:pt x="428" y="232"/>
                  <a:pt x="415" y="234"/>
                  <a:pt x="402" y="236"/>
                </a:cubicBezTo>
                <a:cubicBezTo>
                  <a:pt x="399" y="236"/>
                  <a:pt x="393" y="234"/>
                  <a:pt x="390" y="230"/>
                </a:cubicBezTo>
                <a:cubicBezTo>
                  <a:pt x="378" y="217"/>
                  <a:pt x="365" y="204"/>
                  <a:pt x="355" y="188"/>
                </a:cubicBezTo>
                <a:cubicBezTo>
                  <a:pt x="342" y="168"/>
                  <a:pt x="325" y="160"/>
                  <a:pt x="307" y="169"/>
                </a:cubicBezTo>
                <a:cubicBezTo>
                  <a:pt x="289" y="178"/>
                  <a:pt x="283" y="198"/>
                  <a:pt x="294" y="219"/>
                </a:cubicBezTo>
                <a:cubicBezTo>
                  <a:pt x="323" y="277"/>
                  <a:pt x="371" y="310"/>
                  <a:pt x="436" y="315"/>
                </a:cubicBezTo>
                <a:cubicBezTo>
                  <a:pt x="462" y="317"/>
                  <a:pt x="489" y="313"/>
                  <a:pt x="515" y="310"/>
                </a:cubicBezTo>
                <a:cubicBezTo>
                  <a:pt x="536" y="308"/>
                  <a:pt x="551" y="297"/>
                  <a:pt x="553" y="273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658475" y="4221163"/>
            <a:ext cx="1536700" cy="2351087"/>
          </a:xfrm>
          <a:custGeom>
            <a:avLst/>
            <a:gdLst>
              <a:gd name="T0" fmla="*/ 254 w 409"/>
              <a:gd name="T1" fmla="*/ 602 h 624"/>
              <a:gd name="T2" fmla="*/ 40 w 409"/>
              <a:gd name="T3" fmla="*/ 602 h 624"/>
              <a:gd name="T4" fmla="*/ 39 w 409"/>
              <a:gd name="T5" fmla="*/ 605 h 624"/>
              <a:gd name="T6" fmla="*/ 48 w 409"/>
              <a:gd name="T7" fmla="*/ 610 h 624"/>
              <a:gd name="T8" fmla="*/ 54 w 409"/>
              <a:gd name="T9" fmla="*/ 616 h 624"/>
              <a:gd name="T10" fmla="*/ 46 w 409"/>
              <a:gd name="T11" fmla="*/ 622 h 624"/>
              <a:gd name="T12" fmla="*/ 22 w 409"/>
              <a:gd name="T13" fmla="*/ 622 h 624"/>
              <a:gd name="T14" fmla="*/ 6 w 409"/>
              <a:gd name="T15" fmla="*/ 616 h 624"/>
              <a:gd name="T16" fmla="*/ 21 w 409"/>
              <a:gd name="T17" fmla="*/ 604 h 624"/>
              <a:gd name="T18" fmla="*/ 5 w 409"/>
              <a:gd name="T19" fmla="*/ 572 h 624"/>
              <a:gd name="T20" fmla="*/ 5 w 409"/>
              <a:gd name="T21" fmla="*/ 462 h 624"/>
              <a:gd name="T22" fmla="*/ 27 w 409"/>
              <a:gd name="T23" fmla="*/ 439 h 624"/>
              <a:gd name="T24" fmla="*/ 73 w 409"/>
              <a:gd name="T25" fmla="*/ 439 h 624"/>
              <a:gd name="T26" fmla="*/ 76 w 409"/>
              <a:gd name="T27" fmla="*/ 418 h 624"/>
              <a:gd name="T28" fmla="*/ 149 w 409"/>
              <a:gd name="T29" fmla="*/ 418 h 624"/>
              <a:gd name="T30" fmla="*/ 150 w 409"/>
              <a:gd name="T31" fmla="*/ 395 h 624"/>
              <a:gd name="T32" fmla="*/ 143 w 409"/>
              <a:gd name="T33" fmla="*/ 396 h 624"/>
              <a:gd name="T34" fmla="*/ 133 w 409"/>
              <a:gd name="T35" fmla="*/ 367 h 624"/>
              <a:gd name="T36" fmla="*/ 133 w 409"/>
              <a:gd name="T37" fmla="*/ 22 h 624"/>
              <a:gd name="T38" fmla="*/ 133 w 409"/>
              <a:gd name="T39" fmla="*/ 0 h 624"/>
              <a:gd name="T40" fmla="*/ 155 w 409"/>
              <a:gd name="T41" fmla="*/ 0 h 624"/>
              <a:gd name="T42" fmla="*/ 155 w 409"/>
              <a:gd name="T43" fmla="*/ 46 h 624"/>
              <a:gd name="T44" fmla="*/ 168 w 409"/>
              <a:gd name="T45" fmla="*/ 76 h 624"/>
              <a:gd name="T46" fmla="*/ 169 w 409"/>
              <a:gd name="T47" fmla="*/ 95 h 624"/>
              <a:gd name="T48" fmla="*/ 173 w 409"/>
              <a:gd name="T49" fmla="*/ 313 h 624"/>
              <a:gd name="T50" fmla="*/ 195 w 409"/>
              <a:gd name="T51" fmla="*/ 319 h 624"/>
              <a:gd name="T52" fmla="*/ 303 w 409"/>
              <a:gd name="T53" fmla="*/ 407 h 624"/>
              <a:gd name="T54" fmla="*/ 352 w 409"/>
              <a:gd name="T55" fmla="*/ 492 h 624"/>
              <a:gd name="T56" fmla="*/ 388 w 409"/>
              <a:gd name="T57" fmla="*/ 520 h 624"/>
              <a:gd name="T58" fmla="*/ 409 w 409"/>
              <a:gd name="T59" fmla="*/ 486 h 624"/>
              <a:gd name="T60" fmla="*/ 408 w 409"/>
              <a:gd name="T61" fmla="*/ 546 h 624"/>
              <a:gd name="T62" fmla="*/ 400 w 409"/>
              <a:gd name="T63" fmla="*/ 555 h 624"/>
              <a:gd name="T64" fmla="*/ 392 w 409"/>
              <a:gd name="T65" fmla="*/ 546 h 624"/>
              <a:gd name="T66" fmla="*/ 374 w 409"/>
              <a:gd name="T67" fmla="*/ 521 h 624"/>
              <a:gd name="T68" fmla="*/ 341 w 409"/>
              <a:gd name="T69" fmla="*/ 490 h 624"/>
              <a:gd name="T70" fmla="*/ 291 w 409"/>
              <a:gd name="T71" fmla="*/ 401 h 624"/>
              <a:gd name="T72" fmla="*/ 177 w 409"/>
              <a:gd name="T73" fmla="*/ 322 h 624"/>
              <a:gd name="T74" fmla="*/ 186 w 409"/>
              <a:gd name="T75" fmla="*/ 416 h 624"/>
              <a:gd name="T76" fmla="*/ 216 w 409"/>
              <a:gd name="T77" fmla="*/ 419 h 624"/>
              <a:gd name="T78" fmla="*/ 219 w 409"/>
              <a:gd name="T79" fmla="*/ 439 h 624"/>
              <a:gd name="T80" fmla="*/ 268 w 409"/>
              <a:gd name="T81" fmla="*/ 439 h 624"/>
              <a:gd name="T82" fmla="*/ 290 w 409"/>
              <a:gd name="T83" fmla="*/ 461 h 624"/>
              <a:gd name="T84" fmla="*/ 289 w 409"/>
              <a:gd name="T85" fmla="*/ 585 h 624"/>
              <a:gd name="T86" fmla="*/ 276 w 409"/>
              <a:gd name="T87" fmla="*/ 608 h 624"/>
              <a:gd name="T88" fmla="*/ 281 w 409"/>
              <a:gd name="T89" fmla="*/ 611 h 624"/>
              <a:gd name="T90" fmla="*/ 289 w 409"/>
              <a:gd name="T91" fmla="*/ 618 h 624"/>
              <a:gd name="T92" fmla="*/ 278 w 409"/>
              <a:gd name="T93" fmla="*/ 623 h 624"/>
              <a:gd name="T94" fmla="*/ 252 w 409"/>
              <a:gd name="T95" fmla="*/ 624 h 624"/>
              <a:gd name="T96" fmla="*/ 239 w 409"/>
              <a:gd name="T97" fmla="*/ 618 h 624"/>
              <a:gd name="T98" fmla="*/ 250 w 409"/>
              <a:gd name="T99" fmla="*/ 610 h 624"/>
              <a:gd name="T100" fmla="*/ 254 w 409"/>
              <a:gd name="T101" fmla="*/ 607 h 624"/>
              <a:gd name="T102" fmla="*/ 254 w 409"/>
              <a:gd name="T103" fmla="*/ 602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9" h="624">
                <a:moveTo>
                  <a:pt x="254" y="602"/>
                </a:moveTo>
                <a:cubicBezTo>
                  <a:pt x="183" y="602"/>
                  <a:pt x="111" y="602"/>
                  <a:pt x="40" y="602"/>
                </a:cubicBezTo>
                <a:cubicBezTo>
                  <a:pt x="39" y="603"/>
                  <a:pt x="39" y="604"/>
                  <a:pt x="39" y="605"/>
                </a:cubicBezTo>
                <a:cubicBezTo>
                  <a:pt x="42" y="607"/>
                  <a:pt x="45" y="608"/>
                  <a:pt x="48" y="610"/>
                </a:cubicBezTo>
                <a:cubicBezTo>
                  <a:pt x="50" y="611"/>
                  <a:pt x="52" y="614"/>
                  <a:pt x="54" y="616"/>
                </a:cubicBezTo>
                <a:cubicBezTo>
                  <a:pt x="51" y="618"/>
                  <a:pt x="49" y="621"/>
                  <a:pt x="46" y="622"/>
                </a:cubicBezTo>
                <a:cubicBezTo>
                  <a:pt x="38" y="623"/>
                  <a:pt x="30" y="623"/>
                  <a:pt x="22" y="622"/>
                </a:cubicBezTo>
                <a:cubicBezTo>
                  <a:pt x="17" y="621"/>
                  <a:pt x="11" y="618"/>
                  <a:pt x="6" y="616"/>
                </a:cubicBezTo>
                <a:cubicBezTo>
                  <a:pt x="10" y="613"/>
                  <a:pt x="15" y="609"/>
                  <a:pt x="21" y="604"/>
                </a:cubicBezTo>
                <a:cubicBezTo>
                  <a:pt x="0" y="601"/>
                  <a:pt x="5" y="585"/>
                  <a:pt x="5" y="572"/>
                </a:cubicBezTo>
                <a:cubicBezTo>
                  <a:pt x="5" y="535"/>
                  <a:pt x="6" y="498"/>
                  <a:pt x="5" y="462"/>
                </a:cubicBezTo>
                <a:cubicBezTo>
                  <a:pt x="4" y="445"/>
                  <a:pt x="12" y="439"/>
                  <a:pt x="27" y="439"/>
                </a:cubicBezTo>
                <a:cubicBezTo>
                  <a:pt x="42" y="440"/>
                  <a:pt x="57" y="439"/>
                  <a:pt x="73" y="439"/>
                </a:cubicBezTo>
                <a:cubicBezTo>
                  <a:pt x="74" y="433"/>
                  <a:pt x="75" y="426"/>
                  <a:pt x="76" y="418"/>
                </a:cubicBezTo>
                <a:cubicBezTo>
                  <a:pt x="100" y="418"/>
                  <a:pt x="124" y="418"/>
                  <a:pt x="149" y="418"/>
                </a:cubicBezTo>
                <a:cubicBezTo>
                  <a:pt x="149" y="409"/>
                  <a:pt x="149" y="402"/>
                  <a:pt x="150" y="395"/>
                </a:cubicBezTo>
                <a:cubicBezTo>
                  <a:pt x="148" y="395"/>
                  <a:pt x="146" y="396"/>
                  <a:pt x="143" y="396"/>
                </a:cubicBezTo>
                <a:cubicBezTo>
                  <a:pt x="140" y="387"/>
                  <a:pt x="133" y="377"/>
                  <a:pt x="133" y="367"/>
                </a:cubicBezTo>
                <a:cubicBezTo>
                  <a:pt x="133" y="252"/>
                  <a:pt x="133" y="137"/>
                  <a:pt x="133" y="22"/>
                </a:cubicBezTo>
                <a:cubicBezTo>
                  <a:pt x="133" y="15"/>
                  <a:pt x="133" y="8"/>
                  <a:pt x="133" y="0"/>
                </a:cubicBezTo>
                <a:cubicBezTo>
                  <a:pt x="140" y="0"/>
                  <a:pt x="146" y="0"/>
                  <a:pt x="155" y="0"/>
                </a:cubicBezTo>
                <a:cubicBezTo>
                  <a:pt x="155" y="16"/>
                  <a:pt x="154" y="31"/>
                  <a:pt x="155" y="46"/>
                </a:cubicBezTo>
                <a:cubicBezTo>
                  <a:pt x="156" y="57"/>
                  <a:pt x="147" y="72"/>
                  <a:pt x="168" y="76"/>
                </a:cubicBezTo>
                <a:cubicBezTo>
                  <a:pt x="169" y="77"/>
                  <a:pt x="169" y="88"/>
                  <a:pt x="169" y="95"/>
                </a:cubicBezTo>
                <a:cubicBezTo>
                  <a:pt x="170" y="167"/>
                  <a:pt x="171" y="240"/>
                  <a:pt x="173" y="313"/>
                </a:cubicBezTo>
                <a:cubicBezTo>
                  <a:pt x="182" y="315"/>
                  <a:pt x="188" y="317"/>
                  <a:pt x="195" y="319"/>
                </a:cubicBezTo>
                <a:cubicBezTo>
                  <a:pt x="243" y="334"/>
                  <a:pt x="280" y="361"/>
                  <a:pt x="303" y="407"/>
                </a:cubicBezTo>
                <a:cubicBezTo>
                  <a:pt x="317" y="436"/>
                  <a:pt x="334" y="465"/>
                  <a:pt x="352" y="492"/>
                </a:cubicBezTo>
                <a:cubicBezTo>
                  <a:pt x="360" y="504"/>
                  <a:pt x="374" y="512"/>
                  <a:pt x="388" y="520"/>
                </a:cubicBezTo>
                <a:cubicBezTo>
                  <a:pt x="390" y="504"/>
                  <a:pt x="381" y="486"/>
                  <a:pt x="409" y="486"/>
                </a:cubicBezTo>
                <a:cubicBezTo>
                  <a:pt x="409" y="507"/>
                  <a:pt x="409" y="526"/>
                  <a:pt x="408" y="546"/>
                </a:cubicBezTo>
                <a:cubicBezTo>
                  <a:pt x="408" y="549"/>
                  <a:pt x="403" y="552"/>
                  <a:pt x="400" y="555"/>
                </a:cubicBezTo>
                <a:cubicBezTo>
                  <a:pt x="398" y="552"/>
                  <a:pt x="392" y="549"/>
                  <a:pt x="392" y="546"/>
                </a:cubicBezTo>
                <a:cubicBezTo>
                  <a:pt x="395" y="531"/>
                  <a:pt x="385" y="528"/>
                  <a:pt x="374" y="521"/>
                </a:cubicBezTo>
                <a:cubicBezTo>
                  <a:pt x="361" y="514"/>
                  <a:pt x="349" y="502"/>
                  <a:pt x="341" y="490"/>
                </a:cubicBezTo>
                <a:cubicBezTo>
                  <a:pt x="323" y="461"/>
                  <a:pt x="307" y="431"/>
                  <a:pt x="291" y="401"/>
                </a:cubicBezTo>
                <a:cubicBezTo>
                  <a:pt x="267" y="357"/>
                  <a:pt x="228" y="335"/>
                  <a:pt x="177" y="322"/>
                </a:cubicBezTo>
                <a:cubicBezTo>
                  <a:pt x="180" y="355"/>
                  <a:pt x="183" y="385"/>
                  <a:pt x="186" y="416"/>
                </a:cubicBezTo>
                <a:cubicBezTo>
                  <a:pt x="196" y="417"/>
                  <a:pt x="205" y="418"/>
                  <a:pt x="216" y="419"/>
                </a:cubicBezTo>
                <a:cubicBezTo>
                  <a:pt x="217" y="425"/>
                  <a:pt x="218" y="431"/>
                  <a:pt x="219" y="439"/>
                </a:cubicBezTo>
                <a:cubicBezTo>
                  <a:pt x="235" y="439"/>
                  <a:pt x="252" y="440"/>
                  <a:pt x="268" y="439"/>
                </a:cubicBezTo>
                <a:cubicBezTo>
                  <a:pt x="283" y="439"/>
                  <a:pt x="290" y="446"/>
                  <a:pt x="290" y="461"/>
                </a:cubicBezTo>
                <a:cubicBezTo>
                  <a:pt x="289" y="502"/>
                  <a:pt x="290" y="544"/>
                  <a:pt x="289" y="585"/>
                </a:cubicBezTo>
                <a:cubicBezTo>
                  <a:pt x="289" y="592"/>
                  <a:pt x="281" y="599"/>
                  <a:pt x="276" y="608"/>
                </a:cubicBezTo>
                <a:cubicBezTo>
                  <a:pt x="276" y="608"/>
                  <a:pt x="279" y="609"/>
                  <a:pt x="281" y="611"/>
                </a:cubicBezTo>
                <a:cubicBezTo>
                  <a:pt x="284" y="613"/>
                  <a:pt x="287" y="615"/>
                  <a:pt x="289" y="618"/>
                </a:cubicBezTo>
                <a:cubicBezTo>
                  <a:pt x="286" y="620"/>
                  <a:pt x="282" y="623"/>
                  <a:pt x="278" y="623"/>
                </a:cubicBezTo>
                <a:cubicBezTo>
                  <a:pt x="270" y="624"/>
                  <a:pt x="261" y="624"/>
                  <a:pt x="252" y="624"/>
                </a:cubicBezTo>
                <a:cubicBezTo>
                  <a:pt x="248" y="623"/>
                  <a:pt x="244" y="620"/>
                  <a:pt x="239" y="618"/>
                </a:cubicBezTo>
                <a:cubicBezTo>
                  <a:pt x="243" y="615"/>
                  <a:pt x="246" y="613"/>
                  <a:pt x="250" y="610"/>
                </a:cubicBezTo>
                <a:cubicBezTo>
                  <a:pt x="251" y="609"/>
                  <a:pt x="253" y="608"/>
                  <a:pt x="254" y="607"/>
                </a:cubicBezTo>
                <a:cubicBezTo>
                  <a:pt x="254" y="605"/>
                  <a:pt x="254" y="604"/>
                  <a:pt x="254" y="602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072563" y="5762625"/>
            <a:ext cx="1154113" cy="752475"/>
          </a:xfrm>
          <a:custGeom>
            <a:avLst/>
            <a:gdLst>
              <a:gd name="T0" fmla="*/ 16 w 307"/>
              <a:gd name="T1" fmla="*/ 200 h 200"/>
              <a:gd name="T2" fmla="*/ 16 w 307"/>
              <a:gd name="T3" fmla="*/ 163 h 200"/>
              <a:gd name="T4" fmla="*/ 8 w 307"/>
              <a:gd name="T5" fmla="*/ 112 h 200"/>
              <a:gd name="T6" fmla="*/ 10 w 307"/>
              <a:gd name="T7" fmla="*/ 24 h 200"/>
              <a:gd name="T8" fmla="*/ 44 w 307"/>
              <a:gd name="T9" fmla="*/ 2 h 200"/>
              <a:gd name="T10" fmla="*/ 262 w 307"/>
              <a:gd name="T11" fmla="*/ 1 h 200"/>
              <a:gd name="T12" fmla="*/ 300 w 307"/>
              <a:gd name="T13" fmla="*/ 37 h 200"/>
              <a:gd name="T14" fmla="*/ 299 w 307"/>
              <a:gd name="T15" fmla="*/ 107 h 200"/>
              <a:gd name="T16" fmla="*/ 288 w 307"/>
              <a:gd name="T17" fmla="*/ 200 h 200"/>
              <a:gd name="T18" fmla="*/ 16 w 307"/>
              <a:gd name="T1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7" h="200">
                <a:moveTo>
                  <a:pt x="16" y="200"/>
                </a:moveTo>
                <a:cubicBezTo>
                  <a:pt x="16" y="186"/>
                  <a:pt x="17" y="174"/>
                  <a:pt x="16" y="163"/>
                </a:cubicBezTo>
                <a:cubicBezTo>
                  <a:pt x="14" y="146"/>
                  <a:pt x="13" y="129"/>
                  <a:pt x="8" y="112"/>
                </a:cubicBezTo>
                <a:cubicBezTo>
                  <a:pt x="0" y="85"/>
                  <a:pt x="5" y="53"/>
                  <a:pt x="10" y="24"/>
                </a:cubicBezTo>
                <a:cubicBezTo>
                  <a:pt x="12" y="14"/>
                  <a:pt x="32" y="2"/>
                  <a:pt x="44" y="2"/>
                </a:cubicBezTo>
                <a:cubicBezTo>
                  <a:pt x="116" y="0"/>
                  <a:pt x="189" y="0"/>
                  <a:pt x="262" y="1"/>
                </a:cubicBezTo>
                <a:cubicBezTo>
                  <a:pt x="282" y="1"/>
                  <a:pt x="299" y="17"/>
                  <a:pt x="300" y="37"/>
                </a:cubicBezTo>
                <a:cubicBezTo>
                  <a:pt x="301" y="61"/>
                  <a:pt x="307" y="87"/>
                  <a:pt x="299" y="107"/>
                </a:cubicBezTo>
                <a:cubicBezTo>
                  <a:pt x="285" y="138"/>
                  <a:pt x="294" y="168"/>
                  <a:pt x="288" y="200"/>
                </a:cubicBezTo>
                <a:cubicBezTo>
                  <a:pt x="198" y="200"/>
                  <a:pt x="108" y="200"/>
                  <a:pt x="16" y="200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631113" y="4198938"/>
            <a:ext cx="585788" cy="576262"/>
          </a:xfrm>
          <a:custGeom>
            <a:avLst/>
            <a:gdLst>
              <a:gd name="T0" fmla="*/ 78 w 156"/>
              <a:gd name="T1" fmla="*/ 0 h 153"/>
              <a:gd name="T2" fmla="*/ 155 w 156"/>
              <a:gd name="T3" fmla="*/ 76 h 153"/>
              <a:gd name="T4" fmla="*/ 77 w 156"/>
              <a:gd name="T5" fmla="*/ 152 h 153"/>
              <a:gd name="T6" fmla="*/ 0 w 156"/>
              <a:gd name="T7" fmla="*/ 76 h 153"/>
              <a:gd name="T8" fmla="*/ 78 w 156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3">
                <a:moveTo>
                  <a:pt x="78" y="0"/>
                </a:moveTo>
                <a:cubicBezTo>
                  <a:pt x="121" y="0"/>
                  <a:pt x="156" y="34"/>
                  <a:pt x="155" y="76"/>
                </a:cubicBezTo>
                <a:cubicBezTo>
                  <a:pt x="155" y="119"/>
                  <a:pt x="120" y="153"/>
                  <a:pt x="77" y="152"/>
                </a:cubicBezTo>
                <a:cubicBezTo>
                  <a:pt x="35" y="152"/>
                  <a:pt x="1" y="118"/>
                  <a:pt x="0" y="76"/>
                </a:cubicBezTo>
                <a:cubicBezTo>
                  <a:pt x="0" y="34"/>
                  <a:pt x="35" y="0"/>
                  <a:pt x="78" y="0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897813" y="4956175"/>
            <a:ext cx="949325" cy="519112"/>
          </a:xfrm>
          <a:custGeom>
            <a:avLst/>
            <a:gdLst>
              <a:gd name="T0" fmla="*/ 170 w 253"/>
              <a:gd name="T1" fmla="*/ 138 h 138"/>
              <a:gd name="T2" fmla="*/ 6 w 253"/>
              <a:gd name="T3" fmla="*/ 46 h 138"/>
              <a:gd name="T4" fmla="*/ 3 w 253"/>
              <a:gd name="T5" fmla="*/ 14 h 138"/>
              <a:gd name="T6" fmla="*/ 24 w 253"/>
              <a:gd name="T7" fmla="*/ 0 h 138"/>
              <a:gd name="T8" fmla="*/ 50 w 253"/>
              <a:gd name="T9" fmla="*/ 13 h 138"/>
              <a:gd name="T10" fmla="*/ 206 w 253"/>
              <a:gd name="T11" fmla="*/ 78 h 138"/>
              <a:gd name="T12" fmla="*/ 217 w 253"/>
              <a:gd name="T13" fmla="*/ 75 h 138"/>
              <a:gd name="T14" fmla="*/ 249 w 253"/>
              <a:gd name="T15" fmla="*/ 95 h 138"/>
              <a:gd name="T16" fmla="*/ 229 w 253"/>
              <a:gd name="T17" fmla="*/ 128 h 138"/>
              <a:gd name="T18" fmla="*/ 170 w 253"/>
              <a:gd name="T1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3" h="138">
                <a:moveTo>
                  <a:pt x="170" y="138"/>
                </a:moveTo>
                <a:cubicBezTo>
                  <a:pt x="94" y="136"/>
                  <a:pt x="39" y="109"/>
                  <a:pt x="6" y="46"/>
                </a:cubicBezTo>
                <a:cubicBezTo>
                  <a:pt x="2" y="37"/>
                  <a:pt x="0" y="24"/>
                  <a:pt x="3" y="14"/>
                </a:cubicBezTo>
                <a:cubicBezTo>
                  <a:pt x="5" y="8"/>
                  <a:pt x="17" y="0"/>
                  <a:pt x="24" y="0"/>
                </a:cubicBezTo>
                <a:cubicBezTo>
                  <a:pt x="33" y="0"/>
                  <a:pt x="47" y="6"/>
                  <a:pt x="50" y="13"/>
                </a:cubicBezTo>
                <a:cubicBezTo>
                  <a:pt x="74" y="71"/>
                  <a:pt x="135" y="94"/>
                  <a:pt x="206" y="78"/>
                </a:cubicBezTo>
                <a:cubicBezTo>
                  <a:pt x="209" y="77"/>
                  <a:pt x="213" y="76"/>
                  <a:pt x="217" y="75"/>
                </a:cubicBezTo>
                <a:cubicBezTo>
                  <a:pt x="233" y="73"/>
                  <a:pt x="245" y="79"/>
                  <a:pt x="249" y="95"/>
                </a:cubicBezTo>
                <a:cubicBezTo>
                  <a:pt x="253" y="112"/>
                  <a:pt x="246" y="125"/>
                  <a:pt x="229" y="128"/>
                </a:cubicBezTo>
                <a:cubicBezTo>
                  <a:pt x="207" y="133"/>
                  <a:pt x="185" y="136"/>
                  <a:pt x="170" y="138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474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43"/>
          <p:cNvSpPr txBox="1">
            <a:spLocks noGrp="1"/>
          </p:cNvSpPr>
          <p:nvPr>
            <p:ph type="title"/>
          </p:nvPr>
        </p:nvSpPr>
        <p:spPr>
          <a:xfrm>
            <a:off x="876651" y="716045"/>
            <a:ext cx="719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b="1" dirty="0">
                <a:solidFill>
                  <a:srgbClr val="1A2B6C"/>
                </a:solidFill>
              </a:rPr>
              <a:t>PREVALENCE</a:t>
            </a:r>
            <a:endParaRPr sz="4800" b="1" dirty="0">
              <a:solidFill>
                <a:srgbClr val="1A2B6C"/>
              </a:solidFill>
            </a:endParaRPr>
          </a:p>
        </p:txBody>
      </p:sp>
      <p:grpSp>
        <p:nvGrpSpPr>
          <p:cNvPr id="1242" name="Google Shape;1242;p43"/>
          <p:cNvGrpSpPr/>
          <p:nvPr/>
        </p:nvGrpSpPr>
        <p:grpSpPr>
          <a:xfrm>
            <a:off x="3676029" y="1535739"/>
            <a:ext cx="6999851" cy="4602916"/>
            <a:chOff x="235800" y="830650"/>
            <a:chExt cx="6978450" cy="4588844"/>
          </a:xfrm>
          <a:solidFill>
            <a:srgbClr val="0F5AA3"/>
          </a:solidFill>
        </p:grpSpPr>
        <p:sp>
          <p:nvSpPr>
            <p:cNvPr id="1243" name="Google Shape;1243;p4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49" name="Google Shape;1249;p43"/>
          <p:cNvSpPr/>
          <p:nvPr/>
        </p:nvSpPr>
        <p:spPr>
          <a:xfrm flipH="1">
            <a:off x="8193065" y="2111198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0" name="Google Shape;1250;p43"/>
          <p:cNvSpPr/>
          <p:nvPr/>
        </p:nvSpPr>
        <p:spPr>
          <a:xfrm flipH="1">
            <a:off x="7653665" y="2915998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1" name="Google Shape;1251;p43"/>
          <p:cNvSpPr/>
          <p:nvPr/>
        </p:nvSpPr>
        <p:spPr>
          <a:xfrm flipH="1">
            <a:off x="9092032" y="3278114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2" name="Google Shape;1252;p43"/>
          <p:cNvSpPr/>
          <p:nvPr/>
        </p:nvSpPr>
        <p:spPr>
          <a:xfrm flipH="1">
            <a:off x="9252177" y="1608547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3" name="Google Shape;1253;p43"/>
          <p:cNvSpPr/>
          <p:nvPr/>
        </p:nvSpPr>
        <p:spPr>
          <a:xfrm flipH="1">
            <a:off x="6696198" y="2990714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4" name="Google Shape;1254;p43"/>
          <p:cNvSpPr/>
          <p:nvPr/>
        </p:nvSpPr>
        <p:spPr>
          <a:xfrm flipH="1">
            <a:off x="7081465" y="2322881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5" name="Google Shape;1255;p43"/>
          <p:cNvSpPr/>
          <p:nvPr/>
        </p:nvSpPr>
        <p:spPr>
          <a:xfrm flipH="1">
            <a:off x="5000932" y="3230447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6" name="Google Shape;1256;p43"/>
          <p:cNvSpPr/>
          <p:nvPr/>
        </p:nvSpPr>
        <p:spPr>
          <a:xfrm flipH="1">
            <a:off x="4161898" y="3033514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7" name="Google Shape;1257;p43"/>
          <p:cNvSpPr/>
          <p:nvPr/>
        </p:nvSpPr>
        <p:spPr>
          <a:xfrm flipH="1">
            <a:off x="4752665" y="3734247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8" name="Google Shape;1258;p43"/>
          <p:cNvSpPr/>
          <p:nvPr/>
        </p:nvSpPr>
        <p:spPr>
          <a:xfrm flipH="1">
            <a:off x="5865698" y="4247947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9" name="Google Shape;1259;p43"/>
          <p:cNvSpPr/>
          <p:nvPr/>
        </p:nvSpPr>
        <p:spPr>
          <a:xfrm flipH="1">
            <a:off x="5062632" y="4299314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0" name="Google Shape;1260;p43"/>
          <p:cNvSpPr/>
          <p:nvPr/>
        </p:nvSpPr>
        <p:spPr>
          <a:xfrm flipH="1">
            <a:off x="9668865" y="4704081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1" name="Google Shape;1261;p43"/>
          <p:cNvSpPr/>
          <p:nvPr/>
        </p:nvSpPr>
        <p:spPr>
          <a:xfrm flipH="1">
            <a:off x="10019898" y="4841081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2" name="Google Shape;1262;p43"/>
          <p:cNvSpPr/>
          <p:nvPr/>
        </p:nvSpPr>
        <p:spPr>
          <a:xfrm flipH="1">
            <a:off x="6696198" y="3734247"/>
            <a:ext cx="309953" cy="456116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3" name="Google Shape;1263;p43"/>
          <p:cNvSpPr txBox="1">
            <a:spLocks noGrp="1"/>
          </p:cNvSpPr>
          <p:nvPr>
            <p:ph type="subTitle" idx="4294967295"/>
          </p:nvPr>
        </p:nvSpPr>
        <p:spPr>
          <a:xfrm>
            <a:off x="1109721" y="4935271"/>
            <a:ext cx="2325200" cy="85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867">
                <a:solidFill>
                  <a:srgbClr val="6B6B6B"/>
                </a:solidFill>
              </a:rPr>
              <a:t>Mars is actually a cold place</a:t>
            </a:r>
            <a:endParaRPr sz="1867">
              <a:solidFill>
                <a:srgbClr val="6B6B6B"/>
              </a:solidFill>
            </a:endParaRPr>
          </a:p>
        </p:txBody>
      </p:sp>
      <p:sp>
        <p:nvSpPr>
          <p:cNvPr id="1264" name="Google Shape;1264;p43"/>
          <p:cNvSpPr txBox="1">
            <a:spLocks noGrp="1"/>
          </p:cNvSpPr>
          <p:nvPr>
            <p:ph type="subTitle" idx="4294967295"/>
          </p:nvPr>
        </p:nvSpPr>
        <p:spPr>
          <a:xfrm>
            <a:off x="1109721" y="3847667"/>
            <a:ext cx="2325200" cy="85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867" dirty="0">
                <a:solidFill>
                  <a:srgbClr val="6B6B6B"/>
                </a:solidFill>
              </a:rPr>
              <a:t>Venus has a beautiful name</a:t>
            </a:r>
            <a:endParaRPr sz="1867" dirty="0">
              <a:solidFill>
                <a:srgbClr val="6B6B6B"/>
              </a:solidFill>
            </a:endParaRPr>
          </a:p>
        </p:txBody>
      </p:sp>
      <p:cxnSp>
        <p:nvCxnSpPr>
          <p:cNvPr id="1265" name="Google Shape;1265;p43"/>
          <p:cNvCxnSpPr>
            <a:stCxn id="1264" idx="3"/>
          </p:cNvCxnSpPr>
          <p:nvPr/>
        </p:nvCxnSpPr>
        <p:spPr>
          <a:xfrm rot="10800000" flipH="1">
            <a:off x="3434921" y="3363467"/>
            <a:ext cx="884400" cy="9124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6" name="Google Shape;1266;p43"/>
          <p:cNvCxnSpPr>
            <a:stCxn id="1263" idx="3"/>
          </p:cNvCxnSpPr>
          <p:nvPr/>
        </p:nvCxnSpPr>
        <p:spPr>
          <a:xfrm rot="10800000" flipH="1">
            <a:off x="3434921" y="4669071"/>
            <a:ext cx="1798400" cy="69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545634" y="1838458"/>
            <a:ext cx="5155292" cy="4145973"/>
          </a:xfrm>
          <a:prstGeom prst="ellipse">
            <a:avLst/>
          </a:prstGeom>
          <a:solidFill>
            <a:srgbClr val="0B3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1291" name="Google Shape;1291;p45"/>
          <p:cNvSpPr txBox="1">
            <a:spLocks noGrp="1"/>
          </p:cNvSpPr>
          <p:nvPr>
            <p:ph type="subTitle" idx="1"/>
          </p:nvPr>
        </p:nvSpPr>
        <p:spPr>
          <a:xfrm>
            <a:off x="779760" y="1135475"/>
            <a:ext cx="3634800" cy="7029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>
                <a:solidFill>
                  <a:srgbClr val="000000"/>
                </a:solidFill>
              </a:rPr>
              <a:t>MARS IS A COLD PLACE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94" name="Google Shape;1294;p45"/>
          <p:cNvSpPr txBox="1">
            <a:spLocks noGrp="1"/>
          </p:cNvSpPr>
          <p:nvPr>
            <p:ph type="title"/>
          </p:nvPr>
        </p:nvSpPr>
        <p:spPr>
          <a:xfrm>
            <a:off x="2597160" y="90972"/>
            <a:ext cx="719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4000" b="1" dirty="0">
                <a:solidFill>
                  <a:srgbClr val="1A2B6C"/>
                </a:solidFill>
              </a:rPr>
              <a:t>DISCUSSION SUMMARY</a:t>
            </a:r>
            <a:endParaRPr sz="4000" b="1" dirty="0">
              <a:solidFill>
                <a:srgbClr val="1A2B6C"/>
              </a:solidFill>
            </a:endParaRPr>
          </a:p>
        </p:txBody>
      </p:sp>
      <p:sp>
        <p:nvSpPr>
          <p:cNvPr id="10" name="Google Shape;1293;p45"/>
          <p:cNvSpPr txBox="1">
            <a:spLocks/>
          </p:cNvSpPr>
          <p:nvPr/>
        </p:nvSpPr>
        <p:spPr>
          <a:xfrm>
            <a:off x="913585" y="2173241"/>
            <a:ext cx="2788847" cy="193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>
                <a:solidFill>
                  <a:srgbClr val="6B6B6B"/>
                </a:solidFill>
              </a:rPr>
              <a:t>It’s full of iron oxide dust, which gives its reddish cast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Venus has a beautiful name, but it’s terribly hot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Saturn is composed of hydrogen and helium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It’s name has nothing to do with the liquid metal</a:t>
            </a: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lang="en-US" sz="1600" dirty="0">
              <a:solidFill>
                <a:srgbClr val="6B6B6B"/>
              </a:solidFill>
            </a:endParaRPr>
          </a:p>
        </p:txBody>
      </p:sp>
      <p:sp>
        <p:nvSpPr>
          <p:cNvPr id="12" name="Google Shape;1293;p45"/>
          <p:cNvSpPr txBox="1">
            <a:spLocks/>
          </p:cNvSpPr>
          <p:nvPr/>
        </p:nvSpPr>
        <p:spPr>
          <a:xfrm>
            <a:off x="8700926" y="2031530"/>
            <a:ext cx="2788847" cy="193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>
                <a:solidFill>
                  <a:srgbClr val="6B6B6B"/>
                </a:solidFill>
              </a:rPr>
              <a:t>It’s full of iron oxide dust, which gives its reddish cast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Venus has a beautiful name, but it’s terribly hot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Saturn is composed of hydrogen and helium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It’s name has nothing to do with the liquid metal</a:t>
            </a: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lang="en-US" sz="1600" dirty="0">
              <a:solidFill>
                <a:srgbClr val="6B6B6B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616" y="2541441"/>
            <a:ext cx="4531002" cy="24591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280017" y="363462"/>
            <a:ext cx="7790339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b="1" dirty="0">
                <a:solidFill>
                  <a:srgbClr val="1A2B6C"/>
                </a:solidFill>
              </a:rPr>
              <a:t>Real Estate Infographics</a:t>
            </a:r>
            <a:endParaRPr b="1" dirty="0">
              <a:solidFill>
                <a:srgbClr val="1A2B6C"/>
              </a:solidFill>
            </a:endParaRPr>
          </a:p>
        </p:txBody>
      </p:sp>
      <p:grpSp>
        <p:nvGrpSpPr>
          <p:cNvPr id="327" name="Google Shape;327;p19"/>
          <p:cNvGrpSpPr/>
          <p:nvPr/>
        </p:nvGrpSpPr>
        <p:grpSpPr>
          <a:xfrm>
            <a:off x="3532863" y="2913066"/>
            <a:ext cx="5128896" cy="2237737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1A2B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1A2B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1A2B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1A2B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649985"/>
              <a:ext cx="1314932" cy="191016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1A2B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1A2B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1A2B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1A2B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9195712" y="4605417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333" b="1">
                <a:latin typeface="Roboto"/>
                <a:ea typeface="Roboto"/>
                <a:cs typeface="Roboto"/>
                <a:sym typeface="Roboto"/>
              </a:rPr>
              <a:t>15%</a:t>
            </a:r>
            <a:endParaRPr sz="33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9195712" y="2429311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333" b="1">
                <a:latin typeface="Roboto"/>
                <a:ea typeface="Roboto"/>
                <a:cs typeface="Roboto"/>
                <a:sym typeface="Roboto"/>
              </a:rPr>
              <a:t>35%</a:t>
            </a:r>
            <a:endParaRPr sz="33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867413" y="2343539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3333" b="1" dirty="0">
                <a:latin typeface="Roboto"/>
                <a:ea typeface="Roboto"/>
                <a:cs typeface="Roboto"/>
                <a:sym typeface="Roboto"/>
              </a:rPr>
              <a:t>29%</a:t>
            </a:r>
            <a:endParaRPr sz="3333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861680" y="4520685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3333" b="1">
                <a:latin typeface="Roboto"/>
                <a:ea typeface="Roboto"/>
                <a:cs typeface="Roboto"/>
                <a:sym typeface="Roboto"/>
              </a:rPr>
              <a:t>21%</a:t>
            </a:r>
            <a:endParaRPr sz="33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591647" y="2937700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600" dirty="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95447" y="5121341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it’s the second planet from the Sun</a:t>
            </a:r>
            <a:endParaRPr sz="16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9191912" y="3022389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6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9195713" y="5206064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6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231" y="3071956"/>
            <a:ext cx="4657501" cy="193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0"/>
          <p:cNvSpPr/>
          <p:nvPr/>
        </p:nvSpPr>
        <p:spPr>
          <a:xfrm>
            <a:off x="3928213" y="1795740"/>
            <a:ext cx="4592301" cy="3619681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1" name="Google Shape;1411;p50"/>
          <p:cNvSpPr txBox="1">
            <a:spLocks noGrp="1"/>
          </p:cNvSpPr>
          <p:nvPr>
            <p:ph type="title"/>
          </p:nvPr>
        </p:nvSpPr>
        <p:spPr>
          <a:xfrm>
            <a:off x="4201360" y="3486365"/>
            <a:ext cx="4093051" cy="20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9600" dirty="0">
                <a:solidFill>
                  <a:srgbClr val="000000"/>
                </a:solidFill>
              </a:rPr>
              <a:t>98%</a:t>
            </a:r>
            <a:endParaRPr sz="9600" dirty="0">
              <a:solidFill>
                <a:srgbClr val="000000"/>
              </a:solidFill>
            </a:endParaRPr>
          </a:p>
        </p:txBody>
      </p:sp>
      <p:sp>
        <p:nvSpPr>
          <p:cNvPr id="1412" name="Google Shape;1412;p50"/>
          <p:cNvSpPr txBox="1">
            <a:spLocks noGrp="1"/>
          </p:cNvSpPr>
          <p:nvPr>
            <p:ph type="body" idx="1"/>
          </p:nvPr>
        </p:nvSpPr>
        <p:spPr>
          <a:xfrm>
            <a:off x="3514564" y="5242213"/>
            <a:ext cx="5419600" cy="113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rgbClr val="6B6B6B"/>
                </a:solidFill>
              </a:rPr>
              <a:t>Despite being red, Mars is actually a cold place</a:t>
            </a:r>
            <a:endParaRPr dirty="0">
              <a:solidFill>
                <a:srgbClr val="6B6B6B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rgbClr val="6B6B6B"/>
              </a:solidFill>
            </a:endParaRPr>
          </a:p>
        </p:txBody>
      </p:sp>
      <p:sp>
        <p:nvSpPr>
          <p:cNvPr id="13" name="Google Shape;1401;p49"/>
          <p:cNvSpPr txBox="1">
            <a:spLocks/>
          </p:cNvSpPr>
          <p:nvPr/>
        </p:nvSpPr>
        <p:spPr>
          <a:xfrm>
            <a:off x="249669" y="1485972"/>
            <a:ext cx="3904028" cy="3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-423323" algn="l">
              <a:buSzPts val="1400"/>
            </a:pPr>
            <a:r>
              <a:rPr lang="en-US" sz="1867" dirty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423323" algn="l">
              <a:spcBef>
                <a:spcPts val="1333"/>
              </a:spcBef>
              <a:buSzPts val="1400"/>
            </a:pPr>
            <a:r>
              <a:rPr lang="en-US" sz="1867" dirty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423323" algn="l">
              <a:spcBef>
                <a:spcPts val="1333"/>
              </a:spcBef>
              <a:buSzPts val="1400"/>
            </a:pPr>
            <a:r>
              <a:rPr lang="en-US" sz="1867" dirty="0">
                <a:solidFill>
                  <a:srgbClr val="6B6B6B"/>
                </a:solidFill>
              </a:rPr>
              <a:t>You can describe a reason to stop the treatment here</a:t>
            </a:r>
          </a:p>
          <a:p>
            <a:pPr indent="-423323" algn="l">
              <a:spcBef>
                <a:spcPts val="1333"/>
              </a:spcBef>
              <a:spcAft>
                <a:spcPts val="1333"/>
              </a:spcAft>
              <a:buSzPts val="1400"/>
            </a:pPr>
            <a:r>
              <a:rPr lang="en-US" sz="1867" dirty="0">
                <a:solidFill>
                  <a:srgbClr val="6B6B6B"/>
                </a:solidFill>
              </a:rPr>
              <a:t>You can describe a reason to stop the treatment here</a:t>
            </a:r>
            <a:endParaRPr lang="en-US" sz="1867" dirty="0">
              <a:solidFill>
                <a:srgbClr val="6B6B6B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61" y="2931127"/>
            <a:ext cx="4874847" cy="4009855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49669" y="33792"/>
            <a:ext cx="11572875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rgbClr val="1A2B6C"/>
                </a:solidFill>
                <a:latin typeface="Bahnschrift SemiBold SemiConden" panose="020B0502040204020203" pitchFamily="34" charset="0"/>
              </a:rPr>
              <a:t>Infographic Style</a:t>
            </a:r>
            <a:endParaRPr lang="en-US" sz="5400" dirty="0">
              <a:solidFill>
                <a:srgbClr val="1A2B6C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Cruz 2"/>
          <p:cNvSpPr/>
          <p:nvPr/>
        </p:nvSpPr>
        <p:spPr>
          <a:xfrm>
            <a:off x="5555441" y="2368307"/>
            <a:ext cx="1563329" cy="1563329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6898572" y="3220069"/>
            <a:ext cx="4969943" cy="1140519"/>
            <a:chOff x="6685691" y="2751823"/>
            <a:chExt cx="4969943" cy="11405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878482" y="2751823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rgbClr val="1A2B6C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rgbClr val="1A2B6C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rgbClr val="1A2B6C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rgbClr val="1A2B6C"/>
                </a:solidFill>
                <a:latin typeface="Bahnschrift SemiBold SemiConden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rgbClr val="0F5AA3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rgbClr val="0F5AA3"/>
                </a:solidFill>
                <a:latin typeface="Bahnschrift SemiBold SemiConden" panose="020B0502040204020203" pitchFamily="34" charset="0"/>
                <a:cs typeface="Arial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0" y="6723529"/>
            <a:ext cx="12192000" cy="1344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xmlns="" id="{275A3510-4612-4DD9-A0ED-744A0E9B9EB0}"/>
              </a:ext>
            </a:extLst>
          </p:cNvPr>
          <p:cNvSpPr txBox="1"/>
          <p:nvPr/>
        </p:nvSpPr>
        <p:spPr>
          <a:xfrm>
            <a:off x="7306246" y="4366816"/>
            <a:ext cx="293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Bahnschrift SemiBold SemiConden" panose="020B0502040204020203" pitchFamily="34" charset="0"/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8402638" y="1709738"/>
            <a:ext cx="1192212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79438" y="1268413"/>
            <a:ext cx="5991225" cy="4957762"/>
            <a:chOff x="365" y="799"/>
            <a:chExt cx="3774" cy="3123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5" y="799"/>
              <a:ext cx="3774" cy="3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917" y="1784"/>
              <a:ext cx="3013" cy="2149"/>
            </a:xfrm>
            <a:custGeom>
              <a:avLst/>
              <a:gdLst>
                <a:gd name="T0" fmla="*/ 1333 w 1387"/>
                <a:gd name="T1" fmla="*/ 166 h 989"/>
                <a:gd name="T2" fmla="*/ 1337 w 1387"/>
                <a:gd name="T3" fmla="*/ 186 h 989"/>
                <a:gd name="T4" fmla="*/ 1341 w 1387"/>
                <a:gd name="T5" fmla="*/ 206 h 989"/>
                <a:gd name="T6" fmla="*/ 1345 w 1387"/>
                <a:gd name="T7" fmla="*/ 226 h 989"/>
                <a:gd name="T8" fmla="*/ 1313 w 1387"/>
                <a:gd name="T9" fmla="*/ 232 h 989"/>
                <a:gd name="T10" fmla="*/ 1279 w 1387"/>
                <a:gd name="T11" fmla="*/ 236 h 989"/>
                <a:gd name="T12" fmla="*/ 1306 w 1387"/>
                <a:gd name="T13" fmla="*/ 240 h 989"/>
                <a:gd name="T14" fmla="*/ 1345 w 1387"/>
                <a:gd name="T15" fmla="*/ 246 h 989"/>
                <a:gd name="T16" fmla="*/ 1313 w 1387"/>
                <a:gd name="T17" fmla="*/ 391 h 989"/>
                <a:gd name="T18" fmla="*/ 1320 w 1387"/>
                <a:gd name="T19" fmla="*/ 410 h 989"/>
                <a:gd name="T20" fmla="*/ 1385 w 1387"/>
                <a:gd name="T21" fmla="*/ 574 h 989"/>
                <a:gd name="T22" fmla="*/ 1116 w 1387"/>
                <a:gd name="T23" fmla="*/ 780 h 989"/>
                <a:gd name="T24" fmla="*/ 1089 w 1387"/>
                <a:gd name="T25" fmla="*/ 792 h 989"/>
                <a:gd name="T26" fmla="*/ 725 w 1387"/>
                <a:gd name="T27" fmla="*/ 842 h 989"/>
                <a:gd name="T28" fmla="*/ 704 w 1387"/>
                <a:gd name="T29" fmla="*/ 845 h 989"/>
                <a:gd name="T30" fmla="*/ 380 w 1387"/>
                <a:gd name="T31" fmla="*/ 985 h 989"/>
                <a:gd name="T32" fmla="*/ 185 w 1387"/>
                <a:gd name="T33" fmla="*/ 926 h 989"/>
                <a:gd name="T34" fmla="*/ 211 w 1387"/>
                <a:gd name="T35" fmla="*/ 920 h 989"/>
                <a:gd name="T36" fmla="*/ 327 w 1387"/>
                <a:gd name="T37" fmla="*/ 919 h 989"/>
                <a:gd name="T38" fmla="*/ 354 w 1387"/>
                <a:gd name="T39" fmla="*/ 913 h 989"/>
                <a:gd name="T40" fmla="*/ 165 w 1387"/>
                <a:gd name="T41" fmla="*/ 914 h 989"/>
                <a:gd name="T42" fmla="*/ 129 w 1387"/>
                <a:gd name="T43" fmla="*/ 886 h 989"/>
                <a:gd name="T44" fmla="*/ 161 w 1387"/>
                <a:gd name="T45" fmla="*/ 880 h 989"/>
                <a:gd name="T46" fmla="*/ 191 w 1387"/>
                <a:gd name="T47" fmla="*/ 875 h 989"/>
                <a:gd name="T48" fmla="*/ 142 w 1387"/>
                <a:gd name="T49" fmla="*/ 872 h 989"/>
                <a:gd name="T50" fmla="*/ 104 w 1387"/>
                <a:gd name="T51" fmla="*/ 865 h 989"/>
                <a:gd name="T52" fmla="*/ 0 w 1387"/>
                <a:gd name="T53" fmla="*/ 686 h 989"/>
                <a:gd name="T54" fmla="*/ 3 w 1387"/>
                <a:gd name="T55" fmla="*/ 683 h 989"/>
                <a:gd name="T56" fmla="*/ 30 w 1387"/>
                <a:gd name="T57" fmla="*/ 680 h 989"/>
                <a:gd name="T58" fmla="*/ 61 w 1387"/>
                <a:gd name="T59" fmla="*/ 680 h 989"/>
                <a:gd name="T60" fmla="*/ 88 w 1387"/>
                <a:gd name="T61" fmla="*/ 680 h 989"/>
                <a:gd name="T62" fmla="*/ 102 w 1387"/>
                <a:gd name="T63" fmla="*/ 680 h 989"/>
                <a:gd name="T64" fmla="*/ 128 w 1387"/>
                <a:gd name="T65" fmla="*/ 680 h 989"/>
                <a:gd name="T66" fmla="*/ 266 w 1387"/>
                <a:gd name="T67" fmla="*/ 680 h 989"/>
                <a:gd name="T68" fmla="*/ 284 w 1387"/>
                <a:gd name="T69" fmla="*/ 680 h 989"/>
                <a:gd name="T70" fmla="*/ 355 w 1387"/>
                <a:gd name="T71" fmla="*/ 698 h 989"/>
                <a:gd name="T72" fmla="*/ 619 w 1387"/>
                <a:gd name="T73" fmla="*/ 779 h 989"/>
                <a:gd name="T74" fmla="*/ 940 w 1387"/>
                <a:gd name="T75" fmla="*/ 665 h 989"/>
                <a:gd name="T76" fmla="*/ 1117 w 1387"/>
                <a:gd name="T77" fmla="*/ 327 h 989"/>
                <a:gd name="T78" fmla="*/ 1115 w 1387"/>
                <a:gd name="T79" fmla="*/ 225 h 989"/>
                <a:gd name="T80" fmla="*/ 1119 w 1387"/>
                <a:gd name="T81" fmla="*/ 203 h 989"/>
                <a:gd name="T82" fmla="*/ 1146 w 1387"/>
                <a:gd name="T83" fmla="*/ 200 h 989"/>
                <a:gd name="T84" fmla="*/ 1267 w 1387"/>
                <a:gd name="T85" fmla="*/ 200 h 989"/>
                <a:gd name="T86" fmla="*/ 1294 w 1387"/>
                <a:gd name="T87" fmla="*/ 193 h 989"/>
                <a:gd name="T88" fmla="*/ 1118 w 1387"/>
                <a:gd name="T89" fmla="*/ 195 h 989"/>
                <a:gd name="T90" fmla="*/ 1106 w 1387"/>
                <a:gd name="T91" fmla="*/ 179 h 989"/>
                <a:gd name="T92" fmla="*/ 1046 w 1387"/>
                <a:gd name="T93" fmla="*/ 30 h 989"/>
                <a:gd name="T94" fmla="*/ 1062 w 1387"/>
                <a:gd name="T95" fmla="*/ 0 h 989"/>
                <a:gd name="T96" fmla="*/ 1200 w 1387"/>
                <a:gd name="T97" fmla="*/ 0 h 989"/>
                <a:gd name="T98" fmla="*/ 1220 w 1387"/>
                <a:gd name="T99" fmla="*/ 6 h 989"/>
                <a:gd name="T100" fmla="*/ 1325 w 1387"/>
                <a:gd name="T101" fmla="*/ 146 h 989"/>
                <a:gd name="T102" fmla="*/ 1297 w 1387"/>
                <a:gd name="T103" fmla="*/ 152 h 989"/>
                <a:gd name="T104" fmla="*/ 1255 w 1387"/>
                <a:gd name="T105" fmla="*/ 156 h 989"/>
                <a:gd name="T106" fmla="*/ 1305 w 1387"/>
                <a:gd name="T107" fmla="*/ 160 h 989"/>
                <a:gd name="T108" fmla="*/ 1333 w 1387"/>
                <a:gd name="T109" fmla="*/ 166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7" h="989">
                  <a:moveTo>
                    <a:pt x="1333" y="166"/>
                  </a:moveTo>
                  <a:cubicBezTo>
                    <a:pt x="1332" y="173"/>
                    <a:pt x="1336" y="179"/>
                    <a:pt x="1337" y="186"/>
                  </a:cubicBezTo>
                  <a:cubicBezTo>
                    <a:pt x="1331" y="194"/>
                    <a:pt x="1335" y="200"/>
                    <a:pt x="1341" y="206"/>
                  </a:cubicBezTo>
                  <a:cubicBezTo>
                    <a:pt x="1341" y="213"/>
                    <a:pt x="1341" y="220"/>
                    <a:pt x="1345" y="226"/>
                  </a:cubicBezTo>
                  <a:cubicBezTo>
                    <a:pt x="1335" y="235"/>
                    <a:pt x="1324" y="231"/>
                    <a:pt x="1313" y="232"/>
                  </a:cubicBezTo>
                  <a:cubicBezTo>
                    <a:pt x="1302" y="233"/>
                    <a:pt x="1290" y="231"/>
                    <a:pt x="1279" y="236"/>
                  </a:cubicBezTo>
                  <a:cubicBezTo>
                    <a:pt x="1287" y="241"/>
                    <a:pt x="1297" y="239"/>
                    <a:pt x="1306" y="240"/>
                  </a:cubicBezTo>
                  <a:cubicBezTo>
                    <a:pt x="1319" y="241"/>
                    <a:pt x="1333" y="236"/>
                    <a:pt x="1345" y="246"/>
                  </a:cubicBezTo>
                  <a:cubicBezTo>
                    <a:pt x="1345" y="297"/>
                    <a:pt x="1337" y="345"/>
                    <a:pt x="1313" y="391"/>
                  </a:cubicBezTo>
                  <a:cubicBezTo>
                    <a:pt x="1308" y="401"/>
                    <a:pt x="1314" y="405"/>
                    <a:pt x="1320" y="410"/>
                  </a:cubicBezTo>
                  <a:cubicBezTo>
                    <a:pt x="1364" y="456"/>
                    <a:pt x="1387" y="510"/>
                    <a:pt x="1385" y="574"/>
                  </a:cubicBezTo>
                  <a:cubicBezTo>
                    <a:pt x="1381" y="710"/>
                    <a:pt x="1249" y="812"/>
                    <a:pt x="1116" y="780"/>
                  </a:cubicBezTo>
                  <a:cubicBezTo>
                    <a:pt x="1102" y="776"/>
                    <a:pt x="1096" y="780"/>
                    <a:pt x="1089" y="792"/>
                  </a:cubicBezTo>
                  <a:cubicBezTo>
                    <a:pt x="1009" y="920"/>
                    <a:pt x="836" y="944"/>
                    <a:pt x="725" y="842"/>
                  </a:cubicBezTo>
                  <a:cubicBezTo>
                    <a:pt x="714" y="833"/>
                    <a:pt x="711" y="837"/>
                    <a:pt x="704" y="845"/>
                  </a:cubicBezTo>
                  <a:cubicBezTo>
                    <a:pt x="617" y="941"/>
                    <a:pt x="509" y="989"/>
                    <a:pt x="380" y="985"/>
                  </a:cubicBezTo>
                  <a:cubicBezTo>
                    <a:pt x="310" y="983"/>
                    <a:pt x="244" y="965"/>
                    <a:pt x="185" y="926"/>
                  </a:cubicBezTo>
                  <a:cubicBezTo>
                    <a:pt x="192" y="918"/>
                    <a:pt x="202" y="920"/>
                    <a:pt x="211" y="920"/>
                  </a:cubicBezTo>
                  <a:cubicBezTo>
                    <a:pt x="250" y="919"/>
                    <a:pt x="288" y="920"/>
                    <a:pt x="327" y="919"/>
                  </a:cubicBezTo>
                  <a:cubicBezTo>
                    <a:pt x="335" y="919"/>
                    <a:pt x="343" y="921"/>
                    <a:pt x="354" y="913"/>
                  </a:cubicBezTo>
                  <a:cubicBezTo>
                    <a:pt x="288" y="912"/>
                    <a:pt x="227" y="910"/>
                    <a:pt x="165" y="914"/>
                  </a:cubicBezTo>
                  <a:cubicBezTo>
                    <a:pt x="152" y="906"/>
                    <a:pt x="140" y="897"/>
                    <a:pt x="129" y="886"/>
                  </a:cubicBezTo>
                  <a:cubicBezTo>
                    <a:pt x="139" y="877"/>
                    <a:pt x="150" y="881"/>
                    <a:pt x="161" y="880"/>
                  </a:cubicBezTo>
                  <a:cubicBezTo>
                    <a:pt x="171" y="879"/>
                    <a:pt x="181" y="881"/>
                    <a:pt x="191" y="875"/>
                  </a:cubicBezTo>
                  <a:cubicBezTo>
                    <a:pt x="175" y="870"/>
                    <a:pt x="158" y="873"/>
                    <a:pt x="142" y="872"/>
                  </a:cubicBezTo>
                  <a:cubicBezTo>
                    <a:pt x="129" y="871"/>
                    <a:pt x="115" y="876"/>
                    <a:pt x="104" y="865"/>
                  </a:cubicBezTo>
                  <a:cubicBezTo>
                    <a:pt x="56" y="813"/>
                    <a:pt x="20" y="754"/>
                    <a:pt x="0" y="686"/>
                  </a:cubicBezTo>
                  <a:cubicBezTo>
                    <a:pt x="1" y="685"/>
                    <a:pt x="2" y="684"/>
                    <a:pt x="3" y="683"/>
                  </a:cubicBezTo>
                  <a:cubicBezTo>
                    <a:pt x="12" y="679"/>
                    <a:pt x="21" y="681"/>
                    <a:pt x="30" y="680"/>
                  </a:cubicBezTo>
                  <a:cubicBezTo>
                    <a:pt x="40" y="680"/>
                    <a:pt x="51" y="680"/>
                    <a:pt x="61" y="680"/>
                  </a:cubicBezTo>
                  <a:cubicBezTo>
                    <a:pt x="70" y="680"/>
                    <a:pt x="79" y="680"/>
                    <a:pt x="88" y="680"/>
                  </a:cubicBezTo>
                  <a:cubicBezTo>
                    <a:pt x="93" y="680"/>
                    <a:pt x="97" y="680"/>
                    <a:pt x="102" y="680"/>
                  </a:cubicBezTo>
                  <a:cubicBezTo>
                    <a:pt x="111" y="680"/>
                    <a:pt x="120" y="680"/>
                    <a:pt x="128" y="680"/>
                  </a:cubicBezTo>
                  <a:cubicBezTo>
                    <a:pt x="174" y="680"/>
                    <a:pt x="220" y="680"/>
                    <a:pt x="266" y="680"/>
                  </a:cubicBezTo>
                  <a:cubicBezTo>
                    <a:pt x="272" y="680"/>
                    <a:pt x="279" y="682"/>
                    <a:pt x="284" y="680"/>
                  </a:cubicBezTo>
                  <a:cubicBezTo>
                    <a:pt x="312" y="670"/>
                    <a:pt x="333" y="682"/>
                    <a:pt x="355" y="698"/>
                  </a:cubicBezTo>
                  <a:cubicBezTo>
                    <a:pt x="434" y="752"/>
                    <a:pt x="524" y="779"/>
                    <a:pt x="619" y="779"/>
                  </a:cubicBezTo>
                  <a:cubicBezTo>
                    <a:pt x="739" y="780"/>
                    <a:pt x="847" y="743"/>
                    <a:pt x="940" y="665"/>
                  </a:cubicBezTo>
                  <a:cubicBezTo>
                    <a:pt x="1045" y="576"/>
                    <a:pt x="1103" y="464"/>
                    <a:pt x="1117" y="327"/>
                  </a:cubicBezTo>
                  <a:cubicBezTo>
                    <a:pt x="1120" y="293"/>
                    <a:pt x="1117" y="259"/>
                    <a:pt x="1115" y="225"/>
                  </a:cubicBezTo>
                  <a:cubicBezTo>
                    <a:pt x="1114" y="218"/>
                    <a:pt x="1111" y="209"/>
                    <a:pt x="1119" y="203"/>
                  </a:cubicBezTo>
                  <a:cubicBezTo>
                    <a:pt x="1128" y="199"/>
                    <a:pt x="1137" y="200"/>
                    <a:pt x="1146" y="200"/>
                  </a:cubicBezTo>
                  <a:cubicBezTo>
                    <a:pt x="1187" y="200"/>
                    <a:pt x="1227" y="200"/>
                    <a:pt x="1267" y="200"/>
                  </a:cubicBezTo>
                  <a:cubicBezTo>
                    <a:pt x="1275" y="200"/>
                    <a:pt x="1283" y="202"/>
                    <a:pt x="1294" y="193"/>
                  </a:cubicBezTo>
                  <a:cubicBezTo>
                    <a:pt x="1232" y="193"/>
                    <a:pt x="1175" y="189"/>
                    <a:pt x="1118" y="195"/>
                  </a:cubicBezTo>
                  <a:cubicBezTo>
                    <a:pt x="1108" y="194"/>
                    <a:pt x="1108" y="186"/>
                    <a:pt x="1106" y="179"/>
                  </a:cubicBezTo>
                  <a:cubicBezTo>
                    <a:pt x="1094" y="126"/>
                    <a:pt x="1074" y="76"/>
                    <a:pt x="1046" y="30"/>
                  </a:cubicBezTo>
                  <a:cubicBezTo>
                    <a:pt x="1033" y="8"/>
                    <a:pt x="1037" y="1"/>
                    <a:pt x="1062" y="0"/>
                  </a:cubicBezTo>
                  <a:cubicBezTo>
                    <a:pt x="1108" y="0"/>
                    <a:pt x="1154" y="0"/>
                    <a:pt x="1200" y="0"/>
                  </a:cubicBezTo>
                  <a:cubicBezTo>
                    <a:pt x="1207" y="0"/>
                    <a:pt x="1215" y="0"/>
                    <a:pt x="1220" y="6"/>
                  </a:cubicBezTo>
                  <a:cubicBezTo>
                    <a:pt x="1267" y="44"/>
                    <a:pt x="1303" y="90"/>
                    <a:pt x="1325" y="146"/>
                  </a:cubicBezTo>
                  <a:cubicBezTo>
                    <a:pt x="1317" y="154"/>
                    <a:pt x="1307" y="151"/>
                    <a:pt x="1297" y="152"/>
                  </a:cubicBezTo>
                  <a:cubicBezTo>
                    <a:pt x="1284" y="153"/>
                    <a:pt x="1271" y="150"/>
                    <a:pt x="1255" y="156"/>
                  </a:cubicBezTo>
                  <a:cubicBezTo>
                    <a:pt x="1274" y="163"/>
                    <a:pt x="1290" y="159"/>
                    <a:pt x="1305" y="160"/>
                  </a:cubicBezTo>
                  <a:cubicBezTo>
                    <a:pt x="1315" y="161"/>
                    <a:pt x="1325" y="158"/>
                    <a:pt x="1333" y="166"/>
                  </a:cubicBezTo>
                  <a:close/>
                </a:path>
              </a:pathLst>
            </a:custGeom>
            <a:solidFill>
              <a:srgbClr val="C9E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13" y="764"/>
              <a:ext cx="2761" cy="2202"/>
            </a:xfrm>
            <a:custGeom>
              <a:avLst/>
              <a:gdLst>
                <a:gd name="T0" fmla="*/ 152 w 1271"/>
                <a:gd name="T1" fmla="*/ 1011 h 1013"/>
                <a:gd name="T2" fmla="*/ 31 w 1271"/>
                <a:gd name="T3" fmla="*/ 862 h 1013"/>
                <a:gd name="T4" fmla="*/ 192 w 1271"/>
                <a:gd name="T5" fmla="*/ 584 h 1013"/>
                <a:gd name="T6" fmla="*/ 208 w 1271"/>
                <a:gd name="T7" fmla="*/ 566 h 1013"/>
                <a:gd name="T8" fmla="*/ 577 w 1271"/>
                <a:gd name="T9" fmla="*/ 325 h 1013"/>
                <a:gd name="T10" fmla="*/ 604 w 1271"/>
                <a:gd name="T11" fmla="*/ 310 h 1013"/>
                <a:gd name="T12" fmla="*/ 940 w 1271"/>
                <a:gd name="T13" fmla="*/ 21 h 1013"/>
                <a:gd name="T14" fmla="*/ 1271 w 1271"/>
                <a:gd name="T15" fmla="*/ 111 h 1013"/>
                <a:gd name="T16" fmla="*/ 1255 w 1271"/>
                <a:gd name="T17" fmla="*/ 122 h 1013"/>
                <a:gd name="T18" fmla="*/ 1178 w 1271"/>
                <a:gd name="T19" fmla="*/ 183 h 1013"/>
                <a:gd name="T20" fmla="*/ 1149 w 1271"/>
                <a:gd name="T21" fmla="*/ 193 h 1013"/>
                <a:gd name="T22" fmla="*/ 1012 w 1271"/>
                <a:gd name="T23" fmla="*/ 251 h 1013"/>
                <a:gd name="T24" fmla="*/ 981 w 1271"/>
                <a:gd name="T25" fmla="*/ 269 h 1013"/>
                <a:gd name="T26" fmla="*/ 698 w 1271"/>
                <a:gd name="T27" fmla="*/ 307 h 1013"/>
                <a:gd name="T28" fmla="*/ 455 w 1271"/>
                <a:gd name="T29" fmla="*/ 550 h 1013"/>
                <a:gd name="T30" fmla="*/ 409 w 1271"/>
                <a:gd name="T31" fmla="*/ 761 h 1013"/>
                <a:gd name="T32" fmla="*/ 421 w 1271"/>
                <a:gd name="T33" fmla="*/ 856 h 1013"/>
                <a:gd name="T34" fmla="*/ 400 w 1271"/>
                <a:gd name="T35" fmla="*/ 881 h 1013"/>
                <a:gd name="T36" fmla="*/ 325 w 1271"/>
                <a:gd name="T37" fmla="*/ 918 h 1013"/>
                <a:gd name="T38" fmla="*/ 293 w 1271"/>
                <a:gd name="T39" fmla="*/ 928 h 1013"/>
                <a:gd name="T40" fmla="*/ 190 w 1271"/>
                <a:gd name="T41" fmla="*/ 984 h 1013"/>
                <a:gd name="T42" fmla="*/ 152 w 1271"/>
                <a:gd name="T43" fmla="*/ 1011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1" h="1013">
                  <a:moveTo>
                    <a:pt x="152" y="1011"/>
                  </a:moveTo>
                  <a:cubicBezTo>
                    <a:pt x="91" y="978"/>
                    <a:pt x="49" y="930"/>
                    <a:pt x="31" y="862"/>
                  </a:cubicBezTo>
                  <a:cubicBezTo>
                    <a:pt x="0" y="740"/>
                    <a:pt x="70" y="619"/>
                    <a:pt x="192" y="584"/>
                  </a:cubicBezTo>
                  <a:cubicBezTo>
                    <a:pt x="202" y="581"/>
                    <a:pt x="206" y="577"/>
                    <a:pt x="208" y="566"/>
                  </a:cubicBezTo>
                  <a:cubicBezTo>
                    <a:pt x="235" y="394"/>
                    <a:pt x="409" y="280"/>
                    <a:pt x="577" y="325"/>
                  </a:cubicBezTo>
                  <a:cubicBezTo>
                    <a:pt x="594" y="329"/>
                    <a:pt x="598" y="326"/>
                    <a:pt x="604" y="310"/>
                  </a:cubicBezTo>
                  <a:cubicBezTo>
                    <a:pt x="659" y="148"/>
                    <a:pt x="771" y="50"/>
                    <a:pt x="940" y="21"/>
                  </a:cubicBezTo>
                  <a:cubicBezTo>
                    <a:pt x="1063" y="0"/>
                    <a:pt x="1174" y="34"/>
                    <a:pt x="1271" y="111"/>
                  </a:cubicBezTo>
                  <a:cubicBezTo>
                    <a:pt x="1270" y="122"/>
                    <a:pt x="1261" y="121"/>
                    <a:pt x="1255" y="122"/>
                  </a:cubicBezTo>
                  <a:cubicBezTo>
                    <a:pt x="1219" y="130"/>
                    <a:pt x="1194" y="151"/>
                    <a:pt x="1178" y="183"/>
                  </a:cubicBezTo>
                  <a:cubicBezTo>
                    <a:pt x="1171" y="197"/>
                    <a:pt x="1163" y="201"/>
                    <a:pt x="1149" y="193"/>
                  </a:cubicBezTo>
                  <a:cubicBezTo>
                    <a:pt x="1092" y="162"/>
                    <a:pt x="1025" y="196"/>
                    <a:pt x="1012" y="251"/>
                  </a:cubicBezTo>
                  <a:cubicBezTo>
                    <a:pt x="1008" y="269"/>
                    <a:pt x="997" y="272"/>
                    <a:pt x="981" y="269"/>
                  </a:cubicBezTo>
                  <a:cubicBezTo>
                    <a:pt x="883" y="251"/>
                    <a:pt x="788" y="266"/>
                    <a:pt x="698" y="307"/>
                  </a:cubicBezTo>
                  <a:cubicBezTo>
                    <a:pt x="588" y="357"/>
                    <a:pt x="507" y="440"/>
                    <a:pt x="455" y="550"/>
                  </a:cubicBezTo>
                  <a:cubicBezTo>
                    <a:pt x="423" y="617"/>
                    <a:pt x="410" y="688"/>
                    <a:pt x="409" y="761"/>
                  </a:cubicBezTo>
                  <a:cubicBezTo>
                    <a:pt x="409" y="793"/>
                    <a:pt x="415" y="825"/>
                    <a:pt x="421" y="856"/>
                  </a:cubicBezTo>
                  <a:cubicBezTo>
                    <a:pt x="425" y="880"/>
                    <a:pt x="423" y="882"/>
                    <a:pt x="400" y="881"/>
                  </a:cubicBezTo>
                  <a:cubicBezTo>
                    <a:pt x="368" y="880"/>
                    <a:pt x="343" y="892"/>
                    <a:pt x="325" y="918"/>
                  </a:cubicBezTo>
                  <a:cubicBezTo>
                    <a:pt x="316" y="930"/>
                    <a:pt x="307" y="933"/>
                    <a:pt x="293" y="928"/>
                  </a:cubicBezTo>
                  <a:cubicBezTo>
                    <a:pt x="242" y="910"/>
                    <a:pt x="204" y="931"/>
                    <a:pt x="190" y="984"/>
                  </a:cubicBezTo>
                  <a:cubicBezTo>
                    <a:pt x="184" y="1005"/>
                    <a:pt x="174" y="1013"/>
                    <a:pt x="152" y="1011"/>
                  </a:cubicBezTo>
                  <a:close/>
                </a:path>
              </a:pathLst>
            </a:custGeom>
            <a:solidFill>
              <a:srgbClr val="C9E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565" y="1006"/>
              <a:ext cx="3259" cy="2581"/>
            </a:xfrm>
            <a:custGeom>
              <a:avLst/>
              <a:gdLst>
                <a:gd name="T0" fmla="*/ 36 w 1500"/>
                <a:gd name="T1" fmla="*/ 900 h 1188"/>
                <a:gd name="T2" fmla="*/ 72 w 1500"/>
                <a:gd name="T3" fmla="*/ 864 h 1188"/>
                <a:gd name="T4" fmla="*/ 181 w 1500"/>
                <a:gd name="T5" fmla="*/ 812 h 1188"/>
                <a:gd name="T6" fmla="*/ 202 w 1500"/>
                <a:gd name="T7" fmla="*/ 806 h 1188"/>
                <a:gd name="T8" fmla="*/ 303 w 1500"/>
                <a:gd name="T9" fmla="*/ 766 h 1188"/>
                <a:gd name="T10" fmla="*/ 291 w 1500"/>
                <a:gd name="T11" fmla="*/ 685 h 1188"/>
                <a:gd name="T12" fmla="*/ 726 w 1500"/>
                <a:gd name="T13" fmla="*/ 149 h 1188"/>
                <a:gd name="T14" fmla="*/ 875 w 1500"/>
                <a:gd name="T15" fmla="*/ 153 h 1188"/>
                <a:gd name="T16" fmla="*/ 889 w 1500"/>
                <a:gd name="T17" fmla="*/ 146 h 1188"/>
                <a:gd name="T18" fmla="*/ 1051 w 1500"/>
                <a:gd name="T19" fmla="*/ 85 h 1188"/>
                <a:gd name="T20" fmla="*/ 1155 w 1500"/>
                <a:gd name="T21" fmla="*/ 0 h 1188"/>
                <a:gd name="T22" fmla="*/ 1223 w 1500"/>
                <a:gd name="T23" fmla="*/ 27 h 1188"/>
                <a:gd name="T24" fmla="*/ 1268 w 1500"/>
                <a:gd name="T25" fmla="*/ 114 h 1188"/>
                <a:gd name="T26" fmla="*/ 1321 w 1500"/>
                <a:gd name="T27" fmla="*/ 105 h 1188"/>
                <a:gd name="T28" fmla="*/ 1378 w 1500"/>
                <a:gd name="T29" fmla="*/ 151 h 1188"/>
                <a:gd name="T30" fmla="*/ 1397 w 1500"/>
                <a:gd name="T31" fmla="*/ 165 h 1188"/>
                <a:gd name="T32" fmla="*/ 1483 w 1500"/>
                <a:gd name="T33" fmla="*/ 238 h 1188"/>
                <a:gd name="T34" fmla="*/ 1390 w 1500"/>
                <a:gd name="T35" fmla="*/ 364 h 1188"/>
                <a:gd name="T36" fmla="*/ 1382 w 1500"/>
                <a:gd name="T37" fmla="*/ 364 h 1188"/>
                <a:gd name="T38" fmla="*/ 1201 w 1500"/>
                <a:gd name="T39" fmla="*/ 364 h 1188"/>
                <a:gd name="T40" fmla="*/ 1279 w 1500"/>
                <a:gd name="T41" fmla="*/ 552 h 1188"/>
                <a:gd name="T42" fmla="*/ 1280 w 1500"/>
                <a:gd name="T43" fmla="*/ 564 h 1188"/>
                <a:gd name="T44" fmla="*/ 1128 w 1500"/>
                <a:gd name="T45" fmla="*/ 1007 h 1188"/>
                <a:gd name="T46" fmla="*/ 501 w 1500"/>
                <a:gd name="T47" fmla="*/ 1052 h 1188"/>
                <a:gd name="T48" fmla="*/ 460 w 1500"/>
                <a:gd name="T49" fmla="*/ 1043 h 1188"/>
                <a:gd name="T50" fmla="*/ 448 w 1500"/>
                <a:gd name="T51" fmla="*/ 1044 h 1188"/>
                <a:gd name="T52" fmla="*/ 292 w 1500"/>
                <a:gd name="T53" fmla="*/ 1043 h 1188"/>
                <a:gd name="T54" fmla="*/ 296 w 1500"/>
                <a:gd name="T55" fmla="*/ 1020 h 1188"/>
                <a:gd name="T56" fmla="*/ 318 w 1500"/>
                <a:gd name="T57" fmla="*/ 1018 h 1188"/>
                <a:gd name="T58" fmla="*/ 441 w 1500"/>
                <a:gd name="T59" fmla="*/ 1018 h 1188"/>
                <a:gd name="T60" fmla="*/ 494 w 1500"/>
                <a:gd name="T61" fmla="*/ 991 h 1188"/>
                <a:gd name="T62" fmla="*/ 454 w 1500"/>
                <a:gd name="T63" fmla="*/ 911 h 1188"/>
                <a:gd name="T64" fmla="*/ 416 w 1500"/>
                <a:gd name="T65" fmla="*/ 887 h 1188"/>
                <a:gd name="T66" fmla="*/ 374 w 1500"/>
                <a:gd name="T67" fmla="*/ 873 h 1188"/>
                <a:gd name="T68" fmla="*/ 342 w 1500"/>
                <a:gd name="T69" fmla="*/ 851 h 1188"/>
                <a:gd name="T70" fmla="*/ 290 w 1500"/>
                <a:gd name="T71" fmla="*/ 791 h 1188"/>
                <a:gd name="T72" fmla="*/ 221 w 1500"/>
                <a:gd name="T73" fmla="*/ 824 h 1188"/>
                <a:gd name="T74" fmla="*/ 217 w 1500"/>
                <a:gd name="T75" fmla="*/ 831 h 1188"/>
                <a:gd name="T76" fmla="*/ 181 w 1500"/>
                <a:gd name="T77" fmla="*/ 841 h 1188"/>
                <a:gd name="T78" fmla="*/ 98 w 1500"/>
                <a:gd name="T79" fmla="*/ 865 h 1188"/>
                <a:gd name="T80" fmla="*/ 107 w 1500"/>
                <a:gd name="T81" fmla="*/ 897 h 1188"/>
                <a:gd name="T82" fmla="*/ 131 w 1500"/>
                <a:gd name="T83" fmla="*/ 931 h 1188"/>
                <a:gd name="T84" fmla="*/ 125 w 1500"/>
                <a:gd name="T85" fmla="*/ 945 h 1188"/>
                <a:gd name="T86" fmla="*/ 113 w 1500"/>
                <a:gd name="T87" fmla="*/ 938 h 1188"/>
                <a:gd name="T88" fmla="*/ 65 w 1500"/>
                <a:gd name="T89" fmla="*/ 916 h 1188"/>
                <a:gd name="T90" fmla="*/ 35 w 1500"/>
                <a:gd name="T91" fmla="*/ 973 h 1188"/>
                <a:gd name="T92" fmla="*/ 89 w 1500"/>
                <a:gd name="T93" fmla="*/ 1018 h 1188"/>
                <a:gd name="T94" fmla="*/ 153 w 1500"/>
                <a:gd name="T95" fmla="*/ 1019 h 1188"/>
                <a:gd name="T96" fmla="*/ 164 w 1500"/>
                <a:gd name="T97" fmla="*/ 1044 h 1188"/>
                <a:gd name="T98" fmla="*/ 162 w 1500"/>
                <a:gd name="T99" fmla="*/ 1044 h 1188"/>
                <a:gd name="T100" fmla="*/ 93 w 1500"/>
                <a:gd name="T101" fmla="*/ 1044 h 1188"/>
                <a:gd name="T102" fmla="*/ 16 w 1500"/>
                <a:gd name="T103" fmla="*/ 997 h 1188"/>
                <a:gd name="T104" fmla="*/ 30 w 1500"/>
                <a:gd name="T105" fmla="*/ 911 h 1188"/>
                <a:gd name="T106" fmla="*/ 36 w 1500"/>
                <a:gd name="T107" fmla="*/ 90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0" h="1188">
                  <a:moveTo>
                    <a:pt x="36" y="900"/>
                  </a:moveTo>
                  <a:cubicBezTo>
                    <a:pt x="54" y="895"/>
                    <a:pt x="67" y="886"/>
                    <a:pt x="72" y="864"/>
                  </a:cubicBezTo>
                  <a:cubicBezTo>
                    <a:pt x="82" y="814"/>
                    <a:pt x="135" y="791"/>
                    <a:pt x="181" y="812"/>
                  </a:cubicBezTo>
                  <a:cubicBezTo>
                    <a:pt x="192" y="817"/>
                    <a:pt x="195" y="817"/>
                    <a:pt x="202" y="806"/>
                  </a:cubicBezTo>
                  <a:cubicBezTo>
                    <a:pt x="223" y="773"/>
                    <a:pt x="255" y="760"/>
                    <a:pt x="303" y="766"/>
                  </a:cubicBezTo>
                  <a:cubicBezTo>
                    <a:pt x="298" y="739"/>
                    <a:pt x="293" y="712"/>
                    <a:pt x="291" y="685"/>
                  </a:cubicBezTo>
                  <a:cubicBezTo>
                    <a:pt x="269" y="419"/>
                    <a:pt x="461" y="181"/>
                    <a:pt x="726" y="149"/>
                  </a:cubicBezTo>
                  <a:cubicBezTo>
                    <a:pt x="776" y="143"/>
                    <a:pt x="826" y="144"/>
                    <a:pt x="875" y="153"/>
                  </a:cubicBezTo>
                  <a:cubicBezTo>
                    <a:pt x="883" y="154"/>
                    <a:pt x="886" y="155"/>
                    <a:pt x="889" y="146"/>
                  </a:cubicBezTo>
                  <a:cubicBezTo>
                    <a:pt x="917" y="65"/>
                    <a:pt x="973" y="44"/>
                    <a:pt x="1051" y="85"/>
                  </a:cubicBezTo>
                  <a:cubicBezTo>
                    <a:pt x="1066" y="33"/>
                    <a:pt x="1106" y="11"/>
                    <a:pt x="1155" y="0"/>
                  </a:cubicBezTo>
                  <a:cubicBezTo>
                    <a:pt x="1178" y="9"/>
                    <a:pt x="1203" y="10"/>
                    <a:pt x="1223" y="27"/>
                  </a:cubicBezTo>
                  <a:cubicBezTo>
                    <a:pt x="1251" y="49"/>
                    <a:pt x="1265" y="78"/>
                    <a:pt x="1268" y="114"/>
                  </a:cubicBezTo>
                  <a:cubicBezTo>
                    <a:pt x="1286" y="108"/>
                    <a:pt x="1302" y="101"/>
                    <a:pt x="1321" y="105"/>
                  </a:cubicBezTo>
                  <a:cubicBezTo>
                    <a:pt x="1346" y="112"/>
                    <a:pt x="1366" y="127"/>
                    <a:pt x="1378" y="151"/>
                  </a:cubicBezTo>
                  <a:cubicBezTo>
                    <a:pt x="1382" y="159"/>
                    <a:pt x="1387" y="163"/>
                    <a:pt x="1397" y="165"/>
                  </a:cubicBezTo>
                  <a:cubicBezTo>
                    <a:pt x="1440" y="172"/>
                    <a:pt x="1471" y="196"/>
                    <a:pt x="1483" y="238"/>
                  </a:cubicBezTo>
                  <a:cubicBezTo>
                    <a:pt x="1500" y="299"/>
                    <a:pt x="1455" y="359"/>
                    <a:pt x="1390" y="364"/>
                  </a:cubicBezTo>
                  <a:cubicBezTo>
                    <a:pt x="1387" y="364"/>
                    <a:pt x="1385" y="364"/>
                    <a:pt x="1382" y="364"/>
                  </a:cubicBezTo>
                  <a:cubicBezTo>
                    <a:pt x="1323" y="364"/>
                    <a:pt x="1264" y="364"/>
                    <a:pt x="1201" y="364"/>
                  </a:cubicBezTo>
                  <a:cubicBezTo>
                    <a:pt x="1239" y="423"/>
                    <a:pt x="1264" y="486"/>
                    <a:pt x="1279" y="552"/>
                  </a:cubicBezTo>
                  <a:cubicBezTo>
                    <a:pt x="1283" y="556"/>
                    <a:pt x="1283" y="560"/>
                    <a:pt x="1280" y="564"/>
                  </a:cubicBezTo>
                  <a:cubicBezTo>
                    <a:pt x="1303" y="737"/>
                    <a:pt x="1254" y="886"/>
                    <a:pt x="1128" y="1007"/>
                  </a:cubicBezTo>
                  <a:cubicBezTo>
                    <a:pt x="958" y="1170"/>
                    <a:pt x="692" y="1188"/>
                    <a:pt x="501" y="1052"/>
                  </a:cubicBezTo>
                  <a:cubicBezTo>
                    <a:pt x="488" y="1043"/>
                    <a:pt x="476" y="1034"/>
                    <a:pt x="460" y="1043"/>
                  </a:cubicBezTo>
                  <a:cubicBezTo>
                    <a:pt x="457" y="1045"/>
                    <a:pt x="452" y="1044"/>
                    <a:pt x="448" y="1044"/>
                  </a:cubicBezTo>
                  <a:cubicBezTo>
                    <a:pt x="396" y="1044"/>
                    <a:pt x="344" y="1044"/>
                    <a:pt x="292" y="1043"/>
                  </a:cubicBezTo>
                  <a:cubicBezTo>
                    <a:pt x="282" y="1032"/>
                    <a:pt x="283" y="1025"/>
                    <a:pt x="296" y="1020"/>
                  </a:cubicBezTo>
                  <a:cubicBezTo>
                    <a:pt x="303" y="1018"/>
                    <a:pt x="310" y="1018"/>
                    <a:pt x="318" y="1018"/>
                  </a:cubicBezTo>
                  <a:cubicBezTo>
                    <a:pt x="359" y="1018"/>
                    <a:pt x="400" y="1018"/>
                    <a:pt x="441" y="1018"/>
                  </a:cubicBezTo>
                  <a:cubicBezTo>
                    <a:pt x="463" y="1018"/>
                    <a:pt x="482" y="1011"/>
                    <a:pt x="494" y="991"/>
                  </a:cubicBezTo>
                  <a:cubicBezTo>
                    <a:pt x="513" y="957"/>
                    <a:pt x="494" y="917"/>
                    <a:pt x="454" y="911"/>
                  </a:cubicBezTo>
                  <a:cubicBezTo>
                    <a:pt x="437" y="908"/>
                    <a:pt x="425" y="903"/>
                    <a:pt x="416" y="887"/>
                  </a:cubicBezTo>
                  <a:cubicBezTo>
                    <a:pt x="407" y="871"/>
                    <a:pt x="393" y="868"/>
                    <a:pt x="374" y="873"/>
                  </a:cubicBezTo>
                  <a:cubicBezTo>
                    <a:pt x="348" y="881"/>
                    <a:pt x="345" y="878"/>
                    <a:pt x="342" y="851"/>
                  </a:cubicBezTo>
                  <a:cubicBezTo>
                    <a:pt x="338" y="822"/>
                    <a:pt x="317" y="797"/>
                    <a:pt x="290" y="791"/>
                  </a:cubicBezTo>
                  <a:cubicBezTo>
                    <a:pt x="265" y="786"/>
                    <a:pt x="236" y="800"/>
                    <a:pt x="221" y="824"/>
                  </a:cubicBezTo>
                  <a:cubicBezTo>
                    <a:pt x="220" y="827"/>
                    <a:pt x="219" y="829"/>
                    <a:pt x="217" y="831"/>
                  </a:cubicBezTo>
                  <a:cubicBezTo>
                    <a:pt x="205" y="853"/>
                    <a:pt x="203" y="854"/>
                    <a:pt x="181" y="841"/>
                  </a:cubicBezTo>
                  <a:cubicBezTo>
                    <a:pt x="145" y="821"/>
                    <a:pt x="112" y="830"/>
                    <a:pt x="98" y="865"/>
                  </a:cubicBezTo>
                  <a:cubicBezTo>
                    <a:pt x="92" y="878"/>
                    <a:pt x="93" y="888"/>
                    <a:pt x="107" y="897"/>
                  </a:cubicBezTo>
                  <a:cubicBezTo>
                    <a:pt x="120" y="904"/>
                    <a:pt x="129" y="916"/>
                    <a:pt x="131" y="931"/>
                  </a:cubicBezTo>
                  <a:cubicBezTo>
                    <a:pt x="132" y="937"/>
                    <a:pt x="132" y="943"/>
                    <a:pt x="125" y="945"/>
                  </a:cubicBezTo>
                  <a:cubicBezTo>
                    <a:pt x="119" y="947"/>
                    <a:pt x="116" y="942"/>
                    <a:pt x="113" y="938"/>
                  </a:cubicBezTo>
                  <a:cubicBezTo>
                    <a:pt x="93" y="909"/>
                    <a:pt x="86" y="906"/>
                    <a:pt x="65" y="916"/>
                  </a:cubicBezTo>
                  <a:cubicBezTo>
                    <a:pt x="43" y="925"/>
                    <a:pt x="30" y="951"/>
                    <a:pt x="35" y="973"/>
                  </a:cubicBezTo>
                  <a:cubicBezTo>
                    <a:pt x="40" y="999"/>
                    <a:pt x="60" y="1017"/>
                    <a:pt x="89" y="1018"/>
                  </a:cubicBezTo>
                  <a:cubicBezTo>
                    <a:pt x="110" y="1019"/>
                    <a:pt x="131" y="1017"/>
                    <a:pt x="153" y="1019"/>
                  </a:cubicBezTo>
                  <a:cubicBezTo>
                    <a:pt x="170" y="1021"/>
                    <a:pt x="174" y="1029"/>
                    <a:pt x="164" y="1044"/>
                  </a:cubicBezTo>
                  <a:cubicBezTo>
                    <a:pt x="164" y="1044"/>
                    <a:pt x="162" y="1044"/>
                    <a:pt x="162" y="1044"/>
                  </a:cubicBezTo>
                  <a:cubicBezTo>
                    <a:pt x="139" y="1044"/>
                    <a:pt x="116" y="1044"/>
                    <a:pt x="93" y="1044"/>
                  </a:cubicBezTo>
                  <a:cubicBezTo>
                    <a:pt x="58" y="1043"/>
                    <a:pt x="31" y="1029"/>
                    <a:pt x="16" y="997"/>
                  </a:cubicBezTo>
                  <a:cubicBezTo>
                    <a:pt x="0" y="965"/>
                    <a:pt x="7" y="936"/>
                    <a:pt x="30" y="911"/>
                  </a:cubicBezTo>
                  <a:cubicBezTo>
                    <a:pt x="33" y="908"/>
                    <a:pt x="34" y="904"/>
                    <a:pt x="36" y="900"/>
                  </a:cubicBezTo>
                  <a:close/>
                </a:path>
              </a:pathLst>
            </a:custGeom>
            <a:solidFill>
              <a:srgbClr val="482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668" y="2273"/>
              <a:ext cx="475" cy="47"/>
            </a:xfrm>
            <a:custGeom>
              <a:avLst/>
              <a:gdLst>
                <a:gd name="T0" fmla="*/ 79 w 219"/>
                <a:gd name="T1" fmla="*/ 21 h 22"/>
                <a:gd name="T2" fmla="*/ 18 w 219"/>
                <a:gd name="T3" fmla="*/ 21 h 22"/>
                <a:gd name="T4" fmla="*/ 0 w 219"/>
                <a:gd name="T5" fmla="*/ 10 h 22"/>
                <a:gd name="T6" fmla="*/ 17 w 219"/>
                <a:gd name="T7" fmla="*/ 1 h 22"/>
                <a:gd name="T8" fmla="*/ 79 w 219"/>
                <a:gd name="T9" fmla="*/ 1 h 22"/>
                <a:gd name="T10" fmla="*/ 200 w 219"/>
                <a:gd name="T11" fmla="*/ 1 h 22"/>
                <a:gd name="T12" fmla="*/ 218 w 219"/>
                <a:gd name="T13" fmla="*/ 11 h 22"/>
                <a:gd name="T14" fmla="*/ 201 w 219"/>
                <a:gd name="T15" fmla="*/ 21 h 22"/>
                <a:gd name="T16" fmla="*/ 79 w 219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2">
                  <a:moveTo>
                    <a:pt x="79" y="21"/>
                  </a:moveTo>
                  <a:cubicBezTo>
                    <a:pt x="59" y="21"/>
                    <a:pt x="38" y="21"/>
                    <a:pt x="18" y="21"/>
                  </a:cubicBezTo>
                  <a:cubicBezTo>
                    <a:pt x="10" y="21"/>
                    <a:pt x="0" y="22"/>
                    <a:pt x="0" y="10"/>
                  </a:cubicBezTo>
                  <a:cubicBezTo>
                    <a:pt x="0" y="0"/>
                    <a:pt x="10" y="1"/>
                    <a:pt x="17" y="1"/>
                  </a:cubicBezTo>
                  <a:cubicBezTo>
                    <a:pt x="38" y="1"/>
                    <a:pt x="58" y="1"/>
                    <a:pt x="79" y="1"/>
                  </a:cubicBezTo>
                  <a:cubicBezTo>
                    <a:pt x="119" y="1"/>
                    <a:pt x="160" y="1"/>
                    <a:pt x="200" y="1"/>
                  </a:cubicBezTo>
                  <a:cubicBezTo>
                    <a:pt x="208" y="1"/>
                    <a:pt x="218" y="0"/>
                    <a:pt x="218" y="11"/>
                  </a:cubicBezTo>
                  <a:cubicBezTo>
                    <a:pt x="219" y="22"/>
                    <a:pt x="209" y="21"/>
                    <a:pt x="201" y="21"/>
                  </a:cubicBezTo>
                  <a:cubicBezTo>
                    <a:pt x="160" y="21"/>
                    <a:pt x="120" y="21"/>
                    <a:pt x="79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891" y="3644"/>
              <a:ext cx="469" cy="87"/>
            </a:xfrm>
            <a:custGeom>
              <a:avLst/>
              <a:gdLst>
                <a:gd name="T0" fmla="*/ 116 w 216"/>
                <a:gd name="T1" fmla="*/ 9 h 40"/>
                <a:gd name="T2" fmla="*/ 192 w 216"/>
                <a:gd name="T3" fmla="*/ 10 h 40"/>
                <a:gd name="T4" fmla="*/ 216 w 216"/>
                <a:gd name="T5" fmla="*/ 19 h 40"/>
                <a:gd name="T6" fmla="*/ 191 w 216"/>
                <a:gd name="T7" fmla="*/ 29 h 40"/>
                <a:gd name="T8" fmla="*/ 141 w 216"/>
                <a:gd name="T9" fmla="*/ 30 h 40"/>
                <a:gd name="T10" fmla="*/ 42 w 216"/>
                <a:gd name="T11" fmla="*/ 29 h 40"/>
                <a:gd name="T12" fmla="*/ 0 w 216"/>
                <a:gd name="T13" fmla="*/ 19 h 40"/>
                <a:gd name="T14" fmla="*/ 43 w 216"/>
                <a:gd name="T15" fmla="*/ 10 h 40"/>
                <a:gd name="T16" fmla="*/ 116 w 216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40">
                  <a:moveTo>
                    <a:pt x="116" y="9"/>
                  </a:moveTo>
                  <a:cubicBezTo>
                    <a:pt x="141" y="9"/>
                    <a:pt x="167" y="9"/>
                    <a:pt x="192" y="10"/>
                  </a:cubicBezTo>
                  <a:cubicBezTo>
                    <a:pt x="201" y="10"/>
                    <a:pt x="216" y="5"/>
                    <a:pt x="216" y="19"/>
                  </a:cubicBezTo>
                  <a:cubicBezTo>
                    <a:pt x="216" y="35"/>
                    <a:pt x="200" y="29"/>
                    <a:pt x="191" y="29"/>
                  </a:cubicBezTo>
                  <a:cubicBezTo>
                    <a:pt x="174" y="30"/>
                    <a:pt x="158" y="30"/>
                    <a:pt x="141" y="30"/>
                  </a:cubicBezTo>
                  <a:cubicBezTo>
                    <a:pt x="108" y="30"/>
                    <a:pt x="75" y="31"/>
                    <a:pt x="42" y="29"/>
                  </a:cubicBezTo>
                  <a:cubicBezTo>
                    <a:pt x="27" y="28"/>
                    <a:pt x="0" y="40"/>
                    <a:pt x="0" y="19"/>
                  </a:cubicBezTo>
                  <a:cubicBezTo>
                    <a:pt x="0" y="0"/>
                    <a:pt x="28" y="12"/>
                    <a:pt x="43" y="10"/>
                  </a:cubicBezTo>
                  <a:cubicBezTo>
                    <a:pt x="67" y="8"/>
                    <a:pt x="92" y="9"/>
                    <a:pt x="1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275" y="3748"/>
              <a:ext cx="435" cy="52"/>
            </a:xfrm>
            <a:custGeom>
              <a:avLst/>
              <a:gdLst>
                <a:gd name="T0" fmla="*/ 0 w 200"/>
                <a:gd name="T1" fmla="*/ 10 h 24"/>
                <a:gd name="T2" fmla="*/ 19 w 200"/>
                <a:gd name="T3" fmla="*/ 2 h 24"/>
                <a:gd name="T4" fmla="*/ 181 w 200"/>
                <a:gd name="T5" fmla="*/ 2 h 24"/>
                <a:gd name="T6" fmla="*/ 199 w 200"/>
                <a:gd name="T7" fmla="*/ 11 h 24"/>
                <a:gd name="T8" fmla="*/ 180 w 200"/>
                <a:gd name="T9" fmla="*/ 22 h 24"/>
                <a:gd name="T10" fmla="*/ 20 w 200"/>
                <a:gd name="T11" fmla="*/ 22 h 24"/>
                <a:gd name="T12" fmla="*/ 0 w 200"/>
                <a:gd name="T1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4">
                  <a:moveTo>
                    <a:pt x="0" y="10"/>
                  </a:moveTo>
                  <a:cubicBezTo>
                    <a:pt x="4" y="2"/>
                    <a:pt x="11" y="2"/>
                    <a:pt x="19" y="2"/>
                  </a:cubicBezTo>
                  <a:cubicBezTo>
                    <a:pt x="73" y="2"/>
                    <a:pt x="127" y="2"/>
                    <a:pt x="181" y="2"/>
                  </a:cubicBezTo>
                  <a:cubicBezTo>
                    <a:pt x="188" y="2"/>
                    <a:pt x="199" y="0"/>
                    <a:pt x="199" y="11"/>
                  </a:cubicBezTo>
                  <a:cubicBezTo>
                    <a:pt x="200" y="24"/>
                    <a:pt x="188" y="22"/>
                    <a:pt x="180" y="22"/>
                  </a:cubicBezTo>
                  <a:cubicBezTo>
                    <a:pt x="126" y="22"/>
                    <a:pt x="73" y="22"/>
                    <a:pt x="20" y="22"/>
                  </a:cubicBezTo>
                  <a:cubicBezTo>
                    <a:pt x="11" y="22"/>
                    <a:pt x="2" y="23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622" y="2101"/>
              <a:ext cx="261" cy="43"/>
            </a:xfrm>
            <a:custGeom>
              <a:avLst/>
              <a:gdLst>
                <a:gd name="T0" fmla="*/ 88 w 120"/>
                <a:gd name="T1" fmla="*/ 20 h 20"/>
                <a:gd name="T2" fmla="*/ 16 w 120"/>
                <a:gd name="T3" fmla="*/ 20 h 20"/>
                <a:gd name="T4" fmla="*/ 1 w 120"/>
                <a:gd name="T5" fmla="*/ 9 h 20"/>
                <a:gd name="T6" fmla="*/ 16 w 120"/>
                <a:gd name="T7" fmla="*/ 0 h 20"/>
                <a:gd name="T8" fmla="*/ 80 w 120"/>
                <a:gd name="T9" fmla="*/ 0 h 20"/>
                <a:gd name="T10" fmla="*/ 108 w 120"/>
                <a:gd name="T11" fmla="*/ 0 h 20"/>
                <a:gd name="T12" fmla="*/ 119 w 120"/>
                <a:gd name="T13" fmla="*/ 11 h 20"/>
                <a:gd name="T14" fmla="*/ 108 w 120"/>
                <a:gd name="T15" fmla="*/ 20 h 20"/>
                <a:gd name="T16" fmla="*/ 88 w 12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0">
                  <a:moveTo>
                    <a:pt x="88" y="20"/>
                  </a:moveTo>
                  <a:cubicBezTo>
                    <a:pt x="64" y="20"/>
                    <a:pt x="40" y="20"/>
                    <a:pt x="16" y="20"/>
                  </a:cubicBezTo>
                  <a:cubicBezTo>
                    <a:pt x="9" y="20"/>
                    <a:pt x="0" y="19"/>
                    <a:pt x="1" y="9"/>
                  </a:cubicBezTo>
                  <a:cubicBezTo>
                    <a:pt x="2" y="0"/>
                    <a:pt x="9" y="0"/>
                    <a:pt x="16" y="0"/>
                  </a:cubicBezTo>
                  <a:cubicBezTo>
                    <a:pt x="38" y="0"/>
                    <a:pt x="59" y="0"/>
                    <a:pt x="80" y="0"/>
                  </a:cubicBezTo>
                  <a:cubicBezTo>
                    <a:pt x="90" y="0"/>
                    <a:pt x="99" y="0"/>
                    <a:pt x="108" y="0"/>
                  </a:cubicBezTo>
                  <a:cubicBezTo>
                    <a:pt x="115" y="0"/>
                    <a:pt x="120" y="4"/>
                    <a:pt x="119" y="11"/>
                  </a:cubicBezTo>
                  <a:cubicBezTo>
                    <a:pt x="119" y="17"/>
                    <a:pt x="114" y="20"/>
                    <a:pt x="108" y="20"/>
                  </a:cubicBezTo>
                  <a:cubicBezTo>
                    <a:pt x="102" y="20"/>
                    <a:pt x="95" y="20"/>
                    <a:pt x="88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794" y="2188"/>
              <a:ext cx="132" cy="43"/>
            </a:xfrm>
            <a:custGeom>
              <a:avLst/>
              <a:gdLst>
                <a:gd name="T0" fmla="*/ 17 w 61"/>
                <a:gd name="T1" fmla="*/ 20 h 20"/>
                <a:gd name="T2" fmla="*/ 2 w 61"/>
                <a:gd name="T3" fmla="*/ 12 h 20"/>
                <a:gd name="T4" fmla="*/ 13 w 61"/>
                <a:gd name="T5" fmla="*/ 0 h 20"/>
                <a:gd name="T6" fmla="*/ 49 w 61"/>
                <a:gd name="T7" fmla="*/ 0 h 20"/>
                <a:gd name="T8" fmla="*/ 61 w 61"/>
                <a:gd name="T9" fmla="*/ 11 h 20"/>
                <a:gd name="T10" fmla="*/ 49 w 61"/>
                <a:gd name="T11" fmla="*/ 20 h 20"/>
                <a:gd name="T12" fmla="*/ 17 w 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0">
                  <a:moveTo>
                    <a:pt x="17" y="20"/>
                  </a:moveTo>
                  <a:cubicBezTo>
                    <a:pt x="11" y="20"/>
                    <a:pt x="4" y="20"/>
                    <a:pt x="2" y="12"/>
                  </a:cubicBezTo>
                  <a:cubicBezTo>
                    <a:pt x="0" y="3"/>
                    <a:pt x="6" y="1"/>
                    <a:pt x="13" y="0"/>
                  </a:cubicBezTo>
                  <a:cubicBezTo>
                    <a:pt x="25" y="0"/>
                    <a:pt x="37" y="0"/>
                    <a:pt x="49" y="0"/>
                  </a:cubicBezTo>
                  <a:cubicBezTo>
                    <a:pt x="56" y="0"/>
                    <a:pt x="61" y="4"/>
                    <a:pt x="61" y="11"/>
                  </a:cubicBezTo>
                  <a:cubicBezTo>
                    <a:pt x="60" y="17"/>
                    <a:pt x="55" y="20"/>
                    <a:pt x="49" y="20"/>
                  </a:cubicBezTo>
                  <a:cubicBezTo>
                    <a:pt x="39" y="20"/>
                    <a:pt x="28" y="20"/>
                    <a:pt x="17" y="2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234" y="3822"/>
              <a:ext cx="128" cy="74"/>
            </a:xfrm>
            <a:custGeom>
              <a:avLst/>
              <a:gdLst>
                <a:gd name="T0" fmla="*/ 27 w 59"/>
                <a:gd name="T1" fmla="*/ 28 h 34"/>
                <a:gd name="T2" fmla="*/ 1 w 59"/>
                <a:gd name="T3" fmla="*/ 19 h 34"/>
                <a:gd name="T4" fmla="*/ 29 w 59"/>
                <a:gd name="T5" fmla="*/ 8 h 34"/>
                <a:gd name="T6" fmla="*/ 45 w 59"/>
                <a:gd name="T7" fmla="*/ 8 h 34"/>
                <a:gd name="T8" fmla="*/ 59 w 59"/>
                <a:gd name="T9" fmla="*/ 18 h 34"/>
                <a:gd name="T10" fmla="*/ 45 w 59"/>
                <a:gd name="T11" fmla="*/ 28 h 34"/>
                <a:gd name="T12" fmla="*/ 27 w 59"/>
                <a:gd name="T1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4">
                  <a:moveTo>
                    <a:pt x="27" y="28"/>
                  </a:moveTo>
                  <a:cubicBezTo>
                    <a:pt x="19" y="25"/>
                    <a:pt x="1" y="34"/>
                    <a:pt x="1" y="19"/>
                  </a:cubicBezTo>
                  <a:cubicBezTo>
                    <a:pt x="0" y="0"/>
                    <a:pt x="19" y="10"/>
                    <a:pt x="29" y="8"/>
                  </a:cubicBezTo>
                  <a:cubicBezTo>
                    <a:pt x="34" y="7"/>
                    <a:pt x="40" y="8"/>
                    <a:pt x="45" y="8"/>
                  </a:cubicBezTo>
                  <a:cubicBezTo>
                    <a:pt x="52" y="7"/>
                    <a:pt x="59" y="10"/>
                    <a:pt x="59" y="18"/>
                  </a:cubicBezTo>
                  <a:cubicBezTo>
                    <a:pt x="59" y="26"/>
                    <a:pt x="52" y="28"/>
                    <a:pt x="45" y="28"/>
                  </a:cubicBezTo>
                  <a:cubicBezTo>
                    <a:pt x="39" y="28"/>
                    <a:pt x="34" y="28"/>
                    <a:pt x="27" y="28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973" y="3735"/>
              <a:ext cx="126" cy="76"/>
            </a:xfrm>
            <a:custGeom>
              <a:avLst/>
              <a:gdLst>
                <a:gd name="T0" fmla="*/ 29 w 58"/>
                <a:gd name="T1" fmla="*/ 28 h 35"/>
                <a:gd name="T2" fmla="*/ 1 w 58"/>
                <a:gd name="T3" fmla="*/ 18 h 35"/>
                <a:gd name="T4" fmla="*/ 27 w 58"/>
                <a:gd name="T5" fmla="*/ 8 h 35"/>
                <a:gd name="T6" fmla="*/ 58 w 58"/>
                <a:gd name="T7" fmla="*/ 18 h 35"/>
                <a:gd name="T8" fmla="*/ 29 w 58"/>
                <a:gd name="T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29" y="28"/>
                  </a:moveTo>
                  <a:cubicBezTo>
                    <a:pt x="19" y="25"/>
                    <a:pt x="1" y="34"/>
                    <a:pt x="1" y="18"/>
                  </a:cubicBezTo>
                  <a:cubicBezTo>
                    <a:pt x="0" y="1"/>
                    <a:pt x="18" y="8"/>
                    <a:pt x="27" y="8"/>
                  </a:cubicBezTo>
                  <a:cubicBezTo>
                    <a:pt x="38" y="9"/>
                    <a:pt x="58" y="0"/>
                    <a:pt x="58" y="18"/>
                  </a:cubicBezTo>
                  <a:cubicBezTo>
                    <a:pt x="58" y="35"/>
                    <a:pt x="39" y="25"/>
                    <a:pt x="29" y="28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145" y="3746"/>
              <a:ext cx="87" cy="54"/>
            </a:xfrm>
            <a:custGeom>
              <a:avLst/>
              <a:gdLst>
                <a:gd name="T0" fmla="*/ 18 w 40"/>
                <a:gd name="T1" fmla="*/ 23 h 25"/>
                <a:gd name="T2" fmla="*/ 1 w 40"/>
                <a:gd name="T3" fmla="*/ 12 h 25"/>
                <a:gd name="T4" fmla="*/ 22 w 40"/>
                <a:gd name="T5" fmla="*/ 3 h 25"/>
                <a:gd name="T6" fmla="*/ 40 w 40"/>
                <a:gd name="T7" fmla="*/ 13 h 25"/>
                <a:gd name="T8" fmla="*/ 18 w 40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18" y="23"/>
                  </a:moveTo>
                  <a:cubicBezTo>
                    <a:pt x="12" y="23"/>
                    <a:pt x="0" y="24"/>
                    <a:pt x="1" y="12"/>
                  </a:cubicBezTo>
                  <a:cubicBezTo>
                    <a:pt x="2" y="0"/>
                    <a:pt x="14" y="3"/>
                    <a:pt x="22" y="3"/>
                  </a:cubicBezTo>
                  <a:cubicBezTo>
                    <a:pt x="30" y="2"/>
                    <a:pt x="40" y="2"/>
                    <a:pt x="40" y="13"/>
                  </a:cubicBezTo>
                  <a:cubicBezTo>
                    <a:pt x="40" y="25"/>
                    <a:pt x="28" y="23"/>
                    <a:pt x="18" y="23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619" y="2699"/>
              <a:ext cx="1050" cy="576"/>
            </a:xfrm>
            <a:custGeom>
              <a:avLst/>
              <a:gdLst>
                <a:gd name="T0" fmla="*/ 139 w 483"/>
                <a:gd name="T1" fmla="*/ 265 h 265"/>
                <a:gd name="T2" fmla="*/ 125 w 483"/>
                <a:gd name="T3" fmla="*/ 245 h 265"/>
                <a:gd name="T4" fmla="*/ 61 w 483"/>
                <a:gd name="T5" fmla="*/ 245 h 265"/>
                <a:gd name="T6" fmla="*/ 3 w 483"/>
                <a:gd name="T7" fmla="*/ 189 h 265"/>
                <a:gd name="T8" fmla="*/ 50 w 483"/>
                <a:gd name="T9" fmla="*/ 127 h 265"/>
                <a:gd name="T10" fmla="*/ 92 w 483"/>
                <a:gd name="T11" fmla="*/ 154 h 265"/>
                <a:gd name="T12" fmla="*/ 99 w 483"/>
                <a:gd name="T13" fmla="*/ 164 h 265"/>
                <a:gd name="T14" fmla="*/ 102 w 483"/>
                <a:gd name="T15" fmla="*/ 152 h 265"/>
                <a:gd name="T16" fmla="*/ 75 w 483"/>
                <a:gd name="T17" fmla="*/ 120 h 265"/>
                <a:gd name="T18" fmla="*/ 63 w 483"/>
                <a:gd name="T19" fmla="*/ 95 h 265"/>
                <a:gd name="T20" fmla="*/ 159 w 483"/>
                <a:gd name="T21" fmla="*/ 58 h 265"/>
                <a:gd name="T22" fmla="*/ 187 w 483"/>
                <a:gd name="T23" fmla="*/ 50 h 265"/>
                <a:gd name="T24" fmla="*/ 264 w 483"/>
                <a:gd name="T25" fmla="*/ 6 h 265"/>
                <a:gd name="T26" fmla="*/ 322 w 483"/>
                <a:gd name="T27" fmla="*/ 76 h 265"/>
                <a:gd name="T28" fmla="*/ 344 w 483"/>
                <a:gd name="T29" fmla="*/ 90 h 265"/>
                <a:gd name="T30" fmla="*/ 399 w 483"/>
                <a:gd name="T31" fmla="*/ 111 h 265"/>
                <a:gd name="T32" fmla="*/ 421 w 483"/>
                <a:gd name="T33" fmla="*/ 125 h 265"/>
                <a:gd name="T34" fmla="*/ 482 w 483"/>
                <a:gd name="T35" fmla="*/ 185 h 265"/>
                <a:gd name="T36" fmla="*/ 422 w 483"/>
                <a:gd name="T37" fmla="*/ 245 h 265"/>
                <a:gd name="T38" fmla="*/ 280 w 483"/>
                <a:gd name="T39" fmla="*/ 245 h 265"/>
                <a:gd name="T40" fmla="*/ 267 w 483"/>
                <a:gd name="T41" fmla="*/ 264 h 265"/>
                <a:gd name="T42" fmla="*/ 238 w 483"/>
                <a:gd name="T43" fmla="*/ 264 h 265"/>
                <a:gd name="T44" fmla="*/ 233 w 483"/>
                <a:gd name="T45" fmla="*/ 255 h 265"/>
                <a:gd name="T46" fmla="*/ 227 w 483"/>
                <a:gd name="T47" fmla="*/ 265 h 265"/>
                <a:gd name="T48" fmla="*/ 198 w 483"/>
                <a:gd name="T49" fmla="*/ 264 h 265"/>
                <a:gd name="T50" fmla="*/ 183 w 483"/>
                <a:gd name="T51" fmla="*/ 250 h 265"/>
                <a:gd name="T52" fmla="*/ 167 w 483"/>
                <a:gd name="T53" fmla="*/ 264 h 265"/>
                <a:gd name="T54" fmla="*/ 139 w 483"/>
                <a:gd name="T5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3" h="265">
                  <a:moveTo>
                    <a:pt x="139" y="265"/>
                  </a:moveTo>
                  <a:cubicBezTo>
                    <a:pt x="145" y="250"/>
                    <a:pt x="141" y="244"/>
                    <a:pt x="125" y="245"/>
                  </a:cubicBezTo>
                  <a:cubicBezTo>
                    <a:pt x="103" y="245"/>
                    <a:pt x="82" y="245"/>
                    <a:pt x="61" y="245"/>
                  </a:cubicBezTo>
                  <a:cubicBezTo>
                    <a:pt x="30" y="244"/>
                    <a:pt x="5" y="219"/>
                    <a:pt x="3" y="189"/>
                  </a:cubicBezTo>
                  <a:cubicBezTo>
                    <a:pt x="0" y="160"/>
                    <a:pt x="20" y="134"/>
                    <a:pt x="50" y="127"/>
                  </a:cubicBezTo>
                  <a:cubicBezTo>
                    <a:pt x="71" y="123"/>
                    <a:pt x="84" y="131"/>
                    <a:pt x="92" y="154"/>
                  </a:cubicBezTo>
                  <a:cubicBezTo>
                    <a:pt x="93" y="158"/>
                    <a:pt x="92" y="165"/>
                    <a:pt x="99" y="164"/>
                  </a:cubicBezTo>
                  <a:cubicBezTo>
                    <a:pt x="105" y="162"/>
                    <a:pt x="103" y="156"/>
                    <a:pt x="102" y="152"/>
                  </a:cubicBezTo>
                  <a:cubicBezTo>
                    <a:pt x="98" y="137"/>
                    <a:pt x="90" y="124"/>
                    <a:pt x="75" y="120"/>
                  </a:cubicBezTo>
                  <a:cubicBezTo>
                    <a:pt x="60" y="115"/>
                    <a:pt x="61" y="105"/>
                    <a:pt x="63" y="95"/>
                  </a:cubicBezTo>
                  <a:cubicBezTo>
                    <a:pt x="72" y="50"/>
                    <a:pt x="123" y="30"/>
                    <a:pt x="159" y="58"/>
                  </a:cubicBezTo>
                  <a:cubicBezTo>
                    <a:pt x="178" y="72"/>
                    <a:pt x="178" y="72"/>
                    <a:pt x="187" y="50"/>
                  </a:cubicBezTo>
                  <a:cubicBezTo>
                    <a:pt x="199" y="19"/>
                    <a:pt x="232" y="0"/>
                    <a:pt x="264" y="6"/>
                  </a:cubicBezTo>
                  <a:cubicBezTo>
                    <a:pt x="298" y="11"/>
                    <a:pt x="322" y="40"/>
                    <a:pt x="322" y="76"/>
                  </a:cubicBezTo>
                  <a:cubicBezTo>
                    <a:pt x="323" y="97"/>
                    <a:pt x="325" y="99"/>
                    <a:pt x="344" y="90"/>
                  </a:cubicBezTo>
                  <a:cubicBezTo>
                    <a:pt x="367" y="79"/>
                    <a:pt x="389" y="86"/>
                    <a:pt x="399" y="111"/>
                  </a:cubicBezTo>
                  <a:cubicBezTo>
                    <a:pt x="404" y="122"/>
                    <a:pt x="409" y="125"/>
                    <a:pt x="421" y="125"/>
                  </a:cubicBezTo>
                  <a:cubicBezTo>
                    <a:pt x="456" y="125"/>
                    <a:pt x="483" y="152"/>
                    <a:pt x="482" y="185"/>
                  </a:cubicBezTo>
                  <a:cubicBezTo>
                    <a:pt x="482" y="218"/>
                    <a:pt x="456" y="244"/>
                    <a:pt x="422" y="245"/>
                  </a:cubicBezTo>
                  <a:cubicBezTo>
                    <a:pt x="375" y="245"/>
                    <a:pt x="328" y="245"/>
                    <a:pt x="280" y="245"/>
                  </a:cubicBezTo>
                  <a:cubicBezTo>
                    <a:pt x="266" y="245"/>
                    <a:pt x="257" y="248"/>
                    <a:pt x="267" y="264"/>
                  </a:cubicBezTo>
                  <a:cubicBezTo>
                    <a:pt x="257" y="264"/>
                    <a:pt x="248" y="264"/>
                    <a:pt x="238" y="264"/>
                  </a:cubicBezTo>
                  <a:cubicBezTo>
                    <a:pt x="236" y="261"/>
                    <a:pt x="237" y="255"/>
                    <a:pt x="233" y="255"/>
                  </a:cubicBezTo>
                  <a:cubicBezTo>
                    <a:pt x="227" y="254"/>
                    <a:pt x="230" y="262"/>
                    <a:pt x="227" y="265"/>
                  </a:cubicBezTo>
                  <a:cubicBezTo>
                    <a:pt x="217" y="264"/>
                    <a:pt x="208" y="264"/>
                    <a:pt x="198" y="264"/>
                  </a:cubicBezTo>
                  <a:cubicBezTo>
                    <a:pt x="196" y="257"/>
                    <a:pt x="193" y="250"/>
                    <a:pt x="183" y="250"/>
                  </a:cubicBezTo>
                  <a:cubicBezTo>
                    <a:pt x="172" y="250"/>
                    <a:pt x="169" y="257"/>
                    <a:pt x="167" y="264"/>
                  </a:cubicBezTo>
                  <a:cubicBezTo>
                    <a:pt x="158" y="265"/>
                    <a:pt x="149" y="265"/>
                    <a:pt x="139" y="265"/>
                  </a:cubicBezTo>
                  <a:close/>
                </a:path>
              </a:pathLst>
            </a:custGeom>
            <a:solidFill>
              <a:srgbClr val="FEF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3344" y="2188"/>
              <a:ext cx="406" cy="43"/>
            </a:xfrm>
            <a:custGeom>
              <a:avLst/>
              <a:gdLst>
                <a:gd name="T0" fmla="*/ 1 w 187"/>
                <a:gd name="T1" fmla="*/ 20 h 20"/>
                <a:gd name="T2" fmla="*/ 0 w 187"/>
                <a:gd name="T3" fmla="*/ 8 h 20"/>
                <a:gd name="T4" fmla="*/ 13 w 187"/>
                <a:gd name="T5" fmla="*/ 0 h 20"/>
                <a:gd name="T6" fmla="*/ 171 w 187"/>
                <a:gd name="T7" fmla="*/ 0 h 20"/>
                <a:gd name="T8" fmla="*/ 187 w 187"/>
                <a:gd name="T9" fmla="*/ 10 h 20"/>
                <a:gd name="T10" fmla="*/ 171 w 187"/>
                <a:gd name="T11" fmla="*/ 20 h 20"/>
                <a:gd name="T12" fmla="*/ 1 w 18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0">
                  <a:moveTo>
                    <a:pt x="1" y="20"/>
                  </a:moveTo>
                  <a:cubicBezTo>
                    <a:pt x="1" y="16"/>
                    <a:pt x="0" y="12"/>
                    <a:pt x="0" y="8"/>
                  </a:cubicBezTo>
                  <a:cubicBezTo>
                    <a:pt x="1" y="1"/>
                    <a:pt x="7" y="0"/>
                    <a:pt x="13" y="0"/>
                  </a:cubicBezTo>
                  <a:cubicBezTo>
                    <a:pt x="66" y="0"/>
                    <a:pt x="118" y="0"/>
                    <a:pt x="171" y="0"/>
                  </a:cubicBezTo>
                  <a:cubicBezTo>
                    <a:pt x="178" y="0"/>
                    <a:pt x="187" y="0"/>
                    <a:pt x="187" y="10"/>
                  </a:cubicBezTo>
                  <a:cubicBezTo>
                    <a:pt x="187" y="20"/>
                    <a:pt x="178" y="20"/>
                    <a:pt x="171" y="20"/>
                  </a:cubicBezTo>
                  <a:cubicBezTo>
                    <a:pt x="114" y="20"/>
                    <a:pt x="58" y="20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234" y="3579"/>
              <a:ext cx="259" cy="43"/>
            </a:xfrm>
            <a:custGeom>
              <a:avLst/>
              <a:gdLst>
                <a:gd name="T0" fmla="*/ 60 w 119"/>
                <a:gd name="T1" fmla="*/ 0 h 20"/>
                <a:gd name="T2" fmla="*/ 106 w 119"/>
                <a:gd name="T3" fmla="*/ 0 h 20"/>
                <a:gd name="T4" fmla="*/ 119 w 119"/>
                <a:gd name="T5" fmla="*/ 9 h 20"/>
                <a:gd name="T6" fmla="*/ 105 w 119"/>
                <a:gd name="T7" fmla="*/ 20 h 20"/>
                <a:gd name="T8" fmla="*/ 13 w 119"/>
                <a:gd name="T9" fmla="*/ 20 h 20"/>
                <a:gd name="T10" fmla="*/ 0 w 119"/>
                <a:gd name="T11" fmla="*/ 10 h 20"/>
                <a:gd name="T12" fmla="*/ 14 w 119"/>
                <a:gd name="T13" fmla="*/ 0 h 20"/>
                <a:gd name="T14" fmla="*/ 60 w 119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0">
                  <a:moveTo>
                    <a:pt x="60" y="0"/>
                  </a:moveTo>
                  <a:cubicBezTo>
                    <a:pt x="75" y="0"/>
                    <a:pt x="90" y="0"/>
                    <a:pt x="106" y="0"/>
                  </a:cubicBezTo>
                  <a:cubicBezTo>
                    <a:pt x="112" y="0"/>
                    <a:pt x="118" y="1"/>
                    <a:pt x="119" y="9"/>
                  </a:cubicBezTo>
                  <a:cubicBezTo>
                    <a:pt x="119" y="18"/>
                    <a:pt x="112" y="20"/>
                    <a:pt x="105" y="20"/>
                  </a:cubicBezTo>
                  <a:cubicBezTo>
                    <a:pt x="74" y="20"/>
                    <a:pt x="44" y="20"/>
                    <a:pt x="13" y="20"/>
                  </a:cubicBezTo>
                  <a:cubicBezTo>
                    <a:pt x="7" y="20"/>
                    <a:pt x="1" y="18"/>
                    <a:pt x="0" y="10"/>
                  </a:cubicBezTo>
                  <a:cubicBezTo>
                    <a:pt x="0" y="2"/>
                    <a:pt x="7" y="0"/>
                    <a:pt x="14" y="0"/>
                  </a:cubicBezTo>
                  <a:cubicBezTo>
                    <a:pt x="29" y="0"/>
                    <a:pt x="44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1538" y="3666"/>
              <a:ext cx="172" cy="43"/>
            </a:xfrm>
            <a:custGeom>
              <a:avLst/>
              <a:gdLst>
                <a:gd name="T0" fmla="*/ 39 w 79"/>
                <a:gd name="T1" fmla="*/ 20 h 20"/>
                <a:gd name="T2" fmla="*/ 11 w 79"/>
                <a:gd name="T3" fmla="*/ 19 h 20"/>
                <a:gd name="T4" fmla="*/ 0 w 79"/>
                <a:gd name="T5" fmla="*/ 10 h 20"/>
                <a:gd name="T6" fmla="*/ 10 w 79"/>
                <a:gd name="T7" fmla="*/ 0 h 20"/>
                <a:gd name="T8" fmla="*/ 68 w 79"/>
                <a:gd name="T9" fmla="*/ 0 h 20"/>
                <a:gd name="T10" fmla="*/ 79 w 79"/>
                <a:gd name="T11" fmla="*/ 9 h 20"/>
                <a:gd name="T12" fmla="*/ 67 w 79"/>
                <a:gd name="T13" fmla="*/ 20 h 20"/>
                <a:gd name="T14" fmla="*/ 39 w 79"/>
                <a:gd name="T15" fmla="*/ 20 h 20"/>
                <a:gd name="T16" fmla="*/ 39 w 79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0">
                  <a:moveTo>
                    <a:pt x="39" y="20"/>
                  </a:moveTo>
                  <a:cubicBezTo>
                    <a:pt x="29" y="20"/>
                    <a:pt x="20" y="20"/>
                    <a:pt x="11" y="19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29" y="0"/>
                    <a:pt x="49" y="0"/>
                    <a:pt x="68" y="0"/>
                  </a:cubicBezTo>
                  <a:cubicBezTo>
                    <a:pt x="74" y="0"/>
                    <a:pt x="79" y="3"/>
                    <a:pt x="79" y="9"/>
                  </a:cubicBezTo>
                  <a:cubicBezTo>
                    <a:pt x="79" y="17"/>
                    <a:pt x="73" y="19"/>
                    <a:pt x="67" y="20"/>
                  </a:cubicBezTo>
                  <a:cubicBezTo>
                    <a:pt x="57" y="20"/>
                    <a:pt x="48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3366" y="2260"/>
              <a:ext cx="121" cy="73"/>
            </a:xfrm>
            <a:custGeom>
              <a:avLst/>
              <a:gdLst>
                <a:gd name="T0" fmla="*/ 27 w 56"/>
                <a:gd name="T1" fmla="*/ 28 h 34"/>
                <a:gd name="T2" fmla="*/ 0 w 56"/>
                <a:gd name="T3" fmla="*/ 17 h 34"/>
                <a:gd name="T4" fmla="*/ 27 w 56"/>
                <a:gd name="T5" fmla="*/ 8 h 34"/>
                <a:gd name="T6" fmla="*/ 56 w 56"/>
                <a:gd name="T7" fmla="*/ 17 h 34"/>
                <a:gd name="T8" fmla="*/ 27 w 56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4">
                  <a:moveTo>
                    <a:pt x="27" y="28"/>
                  </a:moveTo>
                  <a:cubicBezTo>
                    <a:pt x="18" y="24"/>
                    <a:pt x="0" y="34"/>
                    <a:pt x="0" y="17"/>
                  </a:cubicBezTo>
                  <a:cubicBezTo>
                    <a:pt x="0" y="1"/>
                    <a:pt x="17" y="7"/>
                    <a:pt x="27" y="8"/>
                  </a:cubicBezTo>
                  <a:cubicBezTo>
                    <a:pt x="37" y="8"/>
                    <a:pt x="56" y="0"/>
                    <a:pt x="56" y="17"/>
                  </a:cubicBezTo>
                  <a:cubicBezTo>
                    <a:pt x="56" y="34"/>
                    <a:pt x="37" y="24"/>
                    <a:pt x="27" y="28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3626" y="2346"/>
              <a:ext cx="122" cy="77"/>
            </a:xfrm>
            <a:custGeom>
              <a:avLst/>
              <a:gdLst>
                <a:gd name="T0" fmla="*/ 29 w 56"/>
                <a:gd name="T1" fmla="*/ 28 h 35"/>
                <a:gd name="T2" fmla="*/ 0 w 56"/>
                <a:gd name="T3" fmla="*/ 16 h 35"/>
                <a:gd name="T4" fmla="*/ 28 w 56"/>
                <a:gd name="T5" fmla="*/ 8 h 35"/>
                <a:gd name="T6" fmla="*/ 56 w 56"/>
                <a:gd name="T7" fmla="*/ 18 h 35"/>
                <a:gd name="T8" fmla="*/ 29 w 56"/>
                <a:gd name="T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29" y="28"/>
                  </a:moveTo>
                  <a:cubicBezTo>
                    <a:pt x="19" y="23"/>
                    <a:pt x="0" y="35"/>
                    <a:pt x="0" y="16"/>
                  </a:cubicBezTo>
                  <a:cubicBezTo>
                    <a:pt x="0" y="1"/>
                    <a:pt x="18" y="7"/>
                    <a:pt x="28" y="8"/>
                  </a:cubicBezTo>
                  <a:cubicBezTo>
                    <a:pt x="38" y="8"/>
                    <a:pt x="56" y="0"/>
                    <a:pt x="56" y="18"/>
                  </a:cubicBezTo>
                  <a:cubicBezTo>
                    <a:pt x="56" y="34"/>
                    <a:pt x="38" y="23"/>
                    <a:pt x="29" y="28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1408" y="3485"/>
              <a:ext cx="85" cy="55"/>
            </a:xfrm>
            <a:custGeom>
              <a:avLst/>
              <a:gdLst>
                <a:gd name="T0" fmla="*/ 20 w 39"/>
                <a:gd name="T1" fmla="*/ 23 h 25"/>
                <a:gd name="T2" fmla="*/ 1 w 39"/>
                <a:gd name="T3" fmla="*/ 12 h 25"/>
                <a:gd name="T4" fmla="*/ 19 w 39"/>
                <a:gd name="T5" fmla="*/ 3 h 25"/>
                <a:gd name="T6" fmla="*/ 38 w 39"/>
                <a:gd name="T7" fmla="*/ 13 h 25"/>
                <a:gd name="T8" fmla="*/ 20 w 39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20" y="23"/>
                  </a:moveTo>
                  <a:cubicBezTo>
                    <a:pt x="12" y="22"/>
                    <a:pt x="0" y="25"/>
                    <a:pt x="1" y="12"/>
                  </a:cubicBezTo>
                  <a:cubicBezTo>
                    <a:pt x="1" y="1"/>
                    <a:pt x="11" y="3"/>
                    <a:pt x="19" y="3"/>
                  </a:cubicBezTo>
                  <a:cubicBezTo>
                    <a:pt x="27" y="3"/>
                    <a:pt x="39" y="0"/>
                    <a:pt x="38" y="13"/>
                  </a:cubicBezTo>
                  <a:cubicBezTo>
                    <a:pt x="38" y="25"/>
                    <a:pt x="27" y="22"/>
                    <a:pt x="20" y="2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3537" y="2270"/>
              <a:ext cx="83" cy="53"/>
            </a:xfrm>
            <a:custGeom>
              <a:avLst/>
              <a:gdLst>
                <a:gd name="T0" fmla="*/ 19 w 38"/>
                <a:gd name="T1" fmla="*/ 22 h 24"/>
                <a:gd name="T2" fmla="*/ 0 w 38"/>
                <a:gd name="T3" fmla="*/ 11 h 24"/>
                <a:gd name="T4" fmla="*/ 19 w 38"/>
                <a:gd name="T5" fmla="*/ 2 h 24"/>
                <a:gd name="T6" fmla="*/ 38 w 38"/>
                <a:gd name="T7" fmla="*/ 13 h 24"/>
                <a:gd name="T8" fmla="*/ 19 w 38"/>
                <a:gd name="T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19" y="22"/>
                  </a:moveTo>
                  <a:cubicBezTo>
                    <a:pt x="11" y="21"/>
                    <a:pt x="0" y="24"/>
                    <a:pt x="0" y="11"/>
                  </a:cubicBezTo>
                  <a:cubicBezTo>
                    <a:pt x="0" y="0"/>
                    <a:pt x="11" y="2"/>
                    <a:pt x="19" y="2"/>
                  </a:cubicBezTo>
                  <a:cubicBezTo>
                    <a:pt x="27" y="2"/>
                    <a:pt x="38" y="0"/>
                    <a:pt x="38" y="13"/>
                  </a:cubicBezTo>
                  <a:cubicBezTo>
                    <a:pt x="38" y="24"/>
                    <a:pt x="27" y="22"/>
                    <a:pt x="19" y="2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4" name="Freeform 24"/>
            <p:cNvSpPr>
              <a:spLocks/>
            </p:cNvSpPr>
            <p:nvPr/>
          </p:nvSpPr>
          <p:spPr bwMode="auto">
            <a:xfrm>
              <a:off x="965" y="3225"/>
              <a:ext cx="102" cy="47"/>
            </a:xfrm>
            <a:custGeom>
              <a:avLst/>
              <a:gdLst>
                <a:gd name="T0" fmla="*/ 8 w 47"/>
                <a:gd name="T1" fmla="*/ 22 h 22"/>
                <a:gd name="T2" fmla="*/ 8 w 47"/>
                <a:gd name="T3" fmla="*/ 6 h 22"/>
                <a:gd name="T4" fmla="*/ 39 w 47"/>
                <a:gd name="T5" fmla="*/ 6 h 22"/>
                <a:gd name="T6" fmla="*/ 39 w 47"/>
                <a:gd name="T7" fmla="*/ 22 h 22"/>
                <a:gd name="T8" fmla="*/ 8 w 4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8" y="22"/>
                  </a:moveTo>
                  <a:cubicBezTo>
                    <a:pt x="5" y="17"/>
                    <a:pt x="0" y="10"/>
                    <a:pt x="8" y="6"/>
                  </a:cubicBezTo>
                  <a:cubicBezTo>
                    <a:pt x="18" y="0"/>
                    <a:pt x="29" y="0"/>
                    <a:pt x="39" y="6"/>
                  </a:cubicBezTo>
                  <a:cubicBezTo>
                    <a:pt x="47" y="10"/>
                    <a:pt x="42" y="17"/>
                    <a:pt x="39" y="22"/>
                  </a:cubicBezTo>
                  <a:cubicBezTo>
                    <a:pt x="29" y="22"/>
                    <a:pt x="18" y="22"/>
                    <a:pt x="8" y="22"/>
                  </a:cubicBezTo>
                  <a:close/>
                </a:path>
              </a:pathLst>
            </a:custGeom>
            <a:solidFill>
              <a:srgbClr val="4E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5" name="Freeform 25"/>
            <p:cNvSpPr>
              <a:spLocks/>
            </p:cNvSpPr>
            <p:nvPr/>
          </p:nvSpPr>
          <p:spPr bwMode="auto">
            <a:xfrm>
              <a:off x="1408" y="3659"/>
              <a:ext cx="85" cy="55"/>
            </a:xfrm>
            <a:custGeom>
              <a:avLst/>
              <a:gdLst>
                <a:gd name="T0" fmla="*/ 20 w 39"/>
                <a:gd name="T1" fmla="*/ 23 h 25"/>
                <a:gd name="T2" fmla="*/ 0 w 39"/>
                <a:gd name="T3" fmla="*/ 13 h 25"/>
                <a:gd name="T4" fmla="*/ 18 w 39"/>
                <a:gd name="T5" fmla="*/ 3 h 25"/>
                <a:gd name="T6" fmla="*/ 38 w 39"/>
                <a:gd name="T7" fmla="*/ 13 h 25"/>
                <a:gd name="T8" fmla="*/ 20 w 39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20" y="23"/>
                  </a:moveTo>
                  <a:cubicBezTo>
                    <a:pt x="12" y="22"/>
                    <a:pt x="1" y="25"/>
                    <a:pt x="0" y="13"/>
                  </a:cubicBezTo>
                  <a:cubicBezTo>
                    <a:pt x="0" y="2"/>
                    <a:pt x="11" y="3"/>
                    <a:pt x="18" y="3"/>
                  </a:cubicBezTo>
                  <a:cubicBezTo>
                    <a:pt x="27" y="3"/>
                    <a:pt x="38" y="0"/>
                    <a:pt x="38" y="13"/>
                  </a:cubicBezTo>
                  <a:cubicBezTo>
                    <a:pt x="39" y="24"/>
                    <a:pt x="28" y="22"/>
                    <a:pt x="20" y="2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6" name="Freeform 26"/>
            <p:cNvSpPr>
              <a:spLocks/>
            </p:cNvSpPr>
            <p:nvPr/>
          </p:nvSpPr>
          <p:spPr bwMode="auto">
            <a:xfrm>
              <a:off x="1095" y="3229"/>
              <a:ext cx="59" cy="46"/>
            </a:xfrm>
            <a:custGeom>
              <a:avLst/>
              <a:gdLst>
                <a:gd name="T0" fmla="*/ 8 w 27"/>
                <a:gd name="T1" fmla="*/ 21 h 21"/>
                <a:gd name="T2" fmla="*/ 7 w 27"/>
                <a:gd name="T3" fmla="*/ 3 h 21"/>
                <a:gd name="T4" fmla="*/ 20 w 27"/>
                <a:gd name="T5" fmla="*/ 3 h 21"/>
                <a:gd name="T6" fmla="*/ 19 w 27"/>
                <a:gd name="T7" fmla="*/ 20 h 21"/>
                <a:gd name="T8" fmla="*/ 8 w 2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8" y="21"/>
                  </a:moveTo>
                  <a:cubicBezTo>
                    <a:pt x="4" y="15"/>
                    <a:pt x="0" y="9"/>
                    <a:pt x="7" y="3"/>
                  </a:cubicBezTo>
                  <a:cubicBezTo>
                    <a:pt x="11" y="0"/>
                    <a:pt x="16" y="0"/>
                    <a:pt x="20" y="3"/>
                  </a:cubicBezTo>
                  <a:cubicBezTo>
                    <a:pt x="27" y="9"/>
                    <a:pt x="23" y="15"/>
                    <a:pt x="19" y="20"/>
                  </a:cubicBezTo>
                  <a:cubicBezTo>
                    <a:pt x="15" y="21"/>
                    <a:pt x="12" y="21"/>
                    <a:pt x="8" y="21"/>
                  </a:cubicBezTo>
                  <a:close/>
                </a:path>
              </a:pathLst>
            </a:custGeom>
            <a:solidFill>
              <a:srgbClr val="59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1249" y="1314"/>
              <a:ext cx="2049" cy="2139"/>
            </a:xfrm>
            <a:custGeom>
              <a:avLst/>
              <a:gdLst>
                <a:gd name="T0" fmla="*/ 943 w 943"/>
                <a:gd name="T1" fmla="*/ 496 h 984"/>
                <a:gd name="T2" fmla="*/ 533 w 943"/>
                <a:gd name="T3" fmla="*/ 969 h 984"/>
                <a:gd name="T4" fmla="*/ 205 w 943"/>
                <a:gd name="T5" fmla="*/ 889 h 984"/>
                <a:gd name="T6" fmla="*/ 200 w 943"/>
                <a:gd name="T7" fmla="*/ 863 h 984"/>
                <a:gd name="T8" fmla="*/ 143 w 943"/>
                <a:gd name="T9" fmla="*/ 743 h 984"/>
                <a:gd name="T10" fmla="*/ 123 w 943"/>
                <a:gd name="T11" fmla="*/ 730 h 984"/>
                <a:gd name="T12" fmla="*/ 67 w 943"/>
                <a:gd name="T13" fmla="*/ 703 h 984"/>
                <a:gd name="T14" fmla="*/ 49 w 943"/>
                <a:gd name="T15" fmla="*/ 689 h 984"/>
                <a:gd name="T16" fmla="*/ 42 w 943"/>
                <a:gd name="T17" fmla="*/ 671 h 984"/>
                <a:gd name="T18" fmla="*/ 2 w 943"/>
                <a:gd name="T19" fmla="*/ 486 h 984"/>
                <a:gd name="T20" fmla="*/ 146 w 943"/>
                <a:gd name="T21" fmla="*/ 164 h 984"/>
                <a:gd name="T22" fmla="*/ 609 w 943"/>
                <a:gd name="T23" fmla="*/ 53 h 984"/>
                <a:gd name="T24" fmla="*/ 932 w 943"/>
                <a:gd name="T25" fmla="*/ 401 h 984"/>
                <a:gd name="T26" fmla="*/ 943 w 943"/>
                <a:gd name="T27" fmla="*/ 49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984">
                  <a:moveTo>
                    <a:pt x="943" y="496"/>
                  </a:moveTo>
                  <a:cubicBezTo>
                    <a:pt x="943" y="738"/>
                    <a:pt x="768" y="938"/>
                    <a:pt x="533" y="969"/>
                  </a:cubicBezTo>
                  <a:cubicBezTo>
                    <a:pt x="414" y="984"/>
                    <a:pt x="305" y="956"/>
                    <a:pt x="205" y="889"/>
                  </a:cubicBezTo>
                  <a:cubicBezTo>
                    <a:pt x="192" y="881"/>
                    <a:pt x="192" y="876"/>
                    <a:pt x="200" y="863"/>
                  </a:cubicBezTo>
                  <a:cubicBezTo>
                    <a:pt x="231" y="814"/>
                    <a:pt x="201" y="751"/>
                    <a:pt x="143" y="743"/>
                  </a:cubicBezTo>
                  <a:cubicBezTo>
                    <a:pt x="133" y="741"/>
                    <a:pt x="128" y="738"/>
                    <a:pt x="123" y="730"/>
                  </a:cubicBezTo>
                  <a:cubicBezTo>
                    <a:pt x="110" y="710"/>
                    <a:pt x="91" y="699"/>
                    <a:pt x="67" y="703"/>
                  </a:cubicBezTo>
                  <a:cubicBezTo>
                    <a:pt x="54" y="705"/>
                    <a:pt x="51" y="699"/>
                    <a:pt x="49" y="689"/>
                  </a:cubicBezTo>
                  <a:cubicBezTo>
                    <a:pt x="48" y="683"/>
                    <a:pt x="46" y="676"/>
                    <a:pt x="42" y="671"/>
                  </a:cubicBezTo>
                  <a:cubicBezTo>
                    <a:pt x="2" y="615"/>
                    <a:pt x="0" y="550"/>
                    <a:pt x="2" y="486"/>
                  </a:cubicBezTo>
                  <a:cubicBezTo>
                    <a:pt x="6" y="360"/>
                    <a:pt x="54" y="251"/>
                    <a:pt x="146" y="164"/>
                  </a:cubicBezTo>
                  <a:cubicBezTo>
                    <a:pt x="278" y="40"/>
                    <a:pt x="435" y="0"/>
                    <a:pt x="609" y="53"/>
                  </a:cubicBezTo>
                  <a:cubicBezTo>
                    <a:pt x="782" y="105"/>
                    <a:pt x="888" y="226"/>
                    <a:pt x="932" y="401"/>
                  </a:cubicBezTo>
                  <a:cubicBezTo>
                    <a:pt x="940" y="434"/>
                    <a:pt x="942" y="468"/>
                    <a:pt x="943" y="496"/>
                  </a:cubicBezTo>
                  <a:close/>
                </a:path>
              </a:pathLst>
            </a:custGeom>
            <a:solidFill>
              <a:srgbClr val="508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2533" y="1042"/>
              <a:ext cx="1219" cy="711"/>
            </a:xfrm>
            <a:custGeom>
              <a:avLst/>
              <a:gdLst>
                <a:gd name="T0" fmla="*/ 387 w 561"/>
                <a:gd name="T1" fmla="*/ 327 h 327"/>
                <a:gd name="T2" fmla="*/ 293 w 561"/>
                <a:gd name="T3" fmla="*/ 327 h 327"/>
                <a:gd name="T4" fmla="*/ 271 w 561"/>
                <a:gd name="T5" fmla="*/ 317 h 327"/>
                <a:gd name="T6" fmla="*/ 17 w 561"/>
                <a:gd name="T7" fmla="*/ 147 h 327"/>
                <a:gd name="T8" fmla="*/ 4 w 561"/>
                <a:gd name="T9" fmla="*/ 126 h 327"/>
                <a:gd name="T10" fmla="*/ 137 w 561"/>
                <a:gd name="T11" fmla="*/ 90 h 327"/>
                <a:gd name="T12" fmla="*/ 155 w 561"/>
                <a:gd name="T13" fmla="*/ 101 h 327"/>
                <a:gd name="T14" fmla="*/ 163 w 561"/>
                <a:gd name="T15" fmla="*/ 82 h 327"/>
                <a:gd name="T16" fmla="*/ 265 w 561"/>
                <a:gd name="T17" fmla="*/ 8 h 327"/>
                <a:gd name="T18" fmla="*/ 339 w 561"/>
                <a:gd name="T19" fmla="*/ 115 h 327"/>
                <a:gd name="T20" fmla="*/ 343 w 561"/>
                <a:gd name="T21" fmla="*/ 131 h 327"/>
                <a:gd name="T22" fmla="*/ 357 w 561"/>
                <a:gd name="T23" fmla="*/ 127 h 327"/>
                <a:gd name="T24" fmla="*/ 459 w 561"/>
                <a:gd name="T25" fmla="*/ 156 h 327"/>
                <a:gd name="T26" fmla="*/ 477 w 561"/>
                <a:gd name="T27" fmla="*/ 168 h 327"/>
                <a:gd name="T28" fmla="*/ 561 w 561"/>
                <a:gd name="T29" fmla="*/ 247 h 327"/>
                <a:gd name="T30" fmla="*/ 475 w 561"/>
                <a:gd name="T31" fmla="*/ 327 h 327"/>
                <a:gd name="T32" fmla="*/ 387 w 561"/>
                <a:gd name="T3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327">
                  <a:moveTo>
                    <a:pt x="387" y="327"/>
                  </a:moveTo>
                  <a:cubicBezTo>
                    <a:pt x="356" y="327"/>
                    <a:pt x="324" y="327"/>
                    <a:pt x="293" y="327"/>
                  </a:cubicBezTo>
                  <a:cubicBezTo>
                    <a:pt x="284" y="327"/>
                    <a:pt x="278" y="325"/>
                    <a:pt x="271" y="317"/>
                  </a:cubicBezTo>
                  <a:cubicBezTo>
                    <a:pt x="205" y="234"/>
                    <a:pt x="120" y="176"/>
                    <a:pt x="17" y="147"/>
                  </a:cubicBezTo>
                  <a:cubicBezTo>
                    <a:pt x="4" y="144"/>
                    <a:pt x="0" y="140"/>
                    <a:pt x="4" y="126"/>
                  </a:cubicBezTo>
                  <a:cubicBezTo>
                    <a:pt x="22" y="67"/>
                    <a:pt x="92" y="48"/>
                    <a:pt x="137" y="90"/>
                  </a:cubicBezTo>
                  <a:cubicBezTo>
                    <a:pt x="142" y="95"/>
                    <a:pt x="146" y="104"/>
                    <a:pt x="155" y="101"/>
                  </a:cubicBezTo>
                  <a:cubicBezTo>
                    <a:pt x="164" y="98"/>
                    <a:pt x="161" y="89"/>
                    <a:pt x="163" y="82"/>
                  </a:cubicBezTo>
                  <a:cubicBezTo>
                    <a:pt x="174" y="32"/>
                    <a:pt x="218" y="0"/>
                    <a:pt x="265" y="8"/>
                  </a:cubicBezTo>
                  <a:cubicBezTo>
                    <a:pt x="316" y="17"/>
                    <a:pt x="347" y="62"/>
                    <a:pt x="339" y="115"/>
                  </a:cubicBezTo>
                  <a:cubicBezTo>
                    <a:pt x="338" y="121"/>
                    <a:pt x="336" y="128"/>
                    <a:pt x="343" y="131"/>
                  </a:cubicBezTo>
                  <a:cubicBezTo>
                    <a:pt x="349" y="134"/>
                    <a:pt x="353" y="130"/>
                    <a:pt x="357" y="127"/>
                  </a:cubicBezTo>
                  <a:cubicBezTo>
                    <a:pt x="402" y="93"/>
                    <a:pt x="441" y="104"/>
                    <a:pt x="459" y="156"/>
                  </a:cubicBezTo>
                  <a:cubicBezTo>
                    <a:pt x="463" y="165"/>
                    <a:pt x="467" y="168"/>
                    <a:pt x="477" y="168"/>
                  </a:cubicBezTo>
                  <a:cubicBezTo>
                    <a:pt x="526" y="168"/>
                    <a:pt x="561" y="201"/>
                    <a:pt x="561" y="247"/>
                  </a:cubicBezTo>
                  <a:cubicBezTo>
                    <a:pt x="561" y="293"/>
                    <a:pt x="525" y="327"/>
                    <a:pt x="475" y="327"/>
                  </a:cubicBezTo>
                  <a:cubicBezTo>
                    <a:pt x="446" y="327"/>
                    <a:pt x="416" y="327"/>
                    <a:pt x="387" y="327"/>
                  </a:cubicBezTo>
                  <a:close/>
                </a:path>
              </a:pathLst>
            </a:custGeom>
            <a:solidFill>
              <a:srgbClr val="FEF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1338" y="2140"/>
              <a:ext cx="646" cy="528"/>
            </a:xfrm>
            <a:custGeom>
              <a:avLst/>
              <a:gdLst>
                <a:gd name="T0" fmla="*/ 72 w 297"/>
                <a:gd name="T1" fmla="*/ 0 h 243"/>
                <a:gd name="T2" fmla="*/ 263 w 297"/>
                <a:gd name="T3" fmla="*/ 83 h 243"/>
                <a:gd name="T4" fmla="*/ 292 w 297"/>
                <a:gd name="T5" fmla="*/ 137 h 243"/>
                <a:gd name="T6" fmla="*/ 221 w 297"/>
                <a:gd name="T7" fmla="*/ 221 h 243"/>
                <a:gd name="T8" fmla="*/ 152 w 297"/>
                <a:gd name="T9" fmla="*/ 223 h 243"/>
                <a:gd name="T10" fmla="*/ 134 w 297"/>
                <a:gd name="T11" fmla="*/ 230 h 243"/>
                <a:gd name="T12" fmla="*/ 114 w 297"/>
                <a:gd name="T13" fmla="*/ 229 h 243"/>
                <a:gd name="T14" fmla="*/ 79 w 297"/>
                <a:gd name="T15" fmla="*/ 193 h 243"/>
                <a:gd name="T16" fmla="*/ 48 w 297"/>
                <a:gd name="T17" fmla="*/ 165 h 243"/>
                <a:gd name="T18" fmla="*/ 52 w 297"/>
                <a:gd name="T19" fmla="*/ 133 h 243"/>
                <a:gd name="T20" fmla="*/ 89 w 297"/>
                <a:gd name="T21" fmla="*/ 117 h 243"/>
                <a:gd name="T22" fmla="*/ 115 w 297"/>
                <a:gd name="T23" fmla="*/ 85 h 243"/>
                <a:gd name="T24" fmla="*/ 124 w 297"/>
                <a:gd name="T25" fmla="*/ 64 h 243"/>
                <a:gd name="T26" fmla="*/ 136 w 297"/>
                <a:gd name="T27" fmla="*/ 86 h 243"/>
                <a:gd name="T28" fmla="*/ 164 w 297"/>
                <a:gd name="T29" fmla="*/ 111 h 243"/>
                <a:gd name="T30" fmla="*/ 209 w 297"/>
                <a:gd name="T31" fmla="*/ 122 h 243"/>
                <a:gd name="T32" fmla="*/ 219 w 297"/>
                <a:gd name="T33" fmla="*/ 160 h 243"/>
                <a:gd name="T34" fmla="*/ 199 w 297"/>
                <a:gd name="T35" fmla="*/ 163 h 243"/>
                <a:gd name="T36" fmla="*/ 201 w 297"/>
                <a:gd name="T37" fmla="*/ 153 h 243"/>
                <a:gd name="T38" fmla="*/ 198 w 297"/>
                <a:gd name="T39" fmla="*/ 144 h 243"/>
                <a:gd name="T40" fmla="*/ 186 w 297"/>
                <a:gd name="T41" fmla="*/ 138 h 243"/>
                <a:gd name="T42" fmla="*/ 135 w 297"/>
                <a:gd name="T43" fmla="*/ 191 h 243"/>
                <a:gd name="T44" fmla="*/ 146 w 297"/>
                <a:gd name="T45" fmla="*/ 201 h 243"/>
                <a:gd name="T46" fmla="*/ 243 w 297"/>
                <a:gd name="T47" fmla="*/ 180 h 243"/>
                <a:gd name="T48" fmla="*/ 257 w 297"/>
                <a:gd name="T49" fmla="*/ 122 h 243"/>
                <a:gd name="T50" fmla="*/ 213 w 297"/>
                <a:gd name="T51" fmla="*/ 73 h 243"/>
                <a:gd name="T52" fmla="*/ 37 w 297"/>
                <a:gd name="T53" fmla="*/ 18 h 243"/>
                <a:gd name="T54" fmla="*/ 25 w 297"/>
                <a:gd name="T55" fmla="*/ 30 h 243"/>
                <a:gd name="T56" fmla="*/ 19 w 297"/>
                <a:gd name="T57" fmla="*/ 34 h 243"/>
                <a:gd name="T58" fmla="*/ 2 w 297"/>
                <a:gd name="T59" fmla="*/ 30 h 243"/>
                <a:gd name="T60" fmla="*/ 2 w 297"/>
                <a:gd name="T61" fmla="*/ 21 h 243"/>
                <a:gd name="T62" fmla="*/ 23 w 297"/>
                <a:gd name="T63" fmla="*/ 6 h 243"/>
                <a:gd name="T64" fmla="*/ 72 w 297"/>
                <a:gd name="T6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243">
                  <a:moveTo>
                    <a:pt x="72" y="0"/>
                  </a:moveTo>
                  <a:cubicBezTo>
                    <a:pt x="146" y="5"/>
                    <a:pt x="210" y="30"/>
                    <a:pt x="263" y="83"/>
                  </a:cubicBezTo>
                  <a:cubicBezTo>
                    <a:pt x="278" y="98"/>
                    <a:pt x="289" y="116"/>
                    <a:pt x="292" y="137"/>
                  </a:cubicBezTo>
                  <a:cubicBezTo>
                    <a:pt x="297" y="178"/>
                    <a:pt x="269" y="211"/>
                    <a:pt x="221" y="221"/>
                  </a:cubicBezTo>
                  <a:cubicBezTo>
                    <a:pt x="198" y="227"/>
                    <a:pt x="175" y="228"/>
                    <a:pt x="152" y="223"/>
                  </a:cubicBezTo>
                  <a:cubicBezTo>
                    <a:pt x="146" y="222"/>
                    <a:pt x="139" y="219"/>
                    <a:pt x="134" y="230"/>
                  </a:cubicBezTo>
                  <a:cubicBezTo>
                    <a:pt x="129" y="243"/>
                    <a:pt x="117" y="239"/>
                    <a:pt x="114" y="229"/>
                  </a:cubicBezTo>
                  <a:cubicBezTo>
                    <a:pt x="109" y="209"/>
                    <a:pt x="93" y="202"/>
                    <a:pt x="79" y="193"/>
                  </a:cubicBezTo>
                  <a:cubicBezTo>
                    <a:pt x="68" y="185"/>
                    <a:pt x="57" y="176"/>
                    <a:pt x="48" y="165"/>
                  </a:cubicBezTo>
                  <a:cubicBezTo>
                    <a:pt x="35" y="151"/>
                    <a:pt x="36" y="143"/>
                    <a:pt x="52" y="133"/>
                  </a:cubicBezTo>
                  <a:cubicBezTo>
                    <a:pt x="64" y="126"/>
                    <a:pt x="75" y="119"/>
                    <a:pt x="89" y="117"/>
                  </a:cubicBezTo>
                  <a:cubicBezTo>
                    <a:pt x="109" y="115"/>
                    <a:pt x="115" y="103"/>
                    <a:pt x="115" y="85"/>
                  </a:cubicBezTo>
                  <a:cubicBezTo>
                    <a:pt x="115" y="77"/>
                    <a:pt x="113" y="64"/>
                    <a:pt x="124" y="64"/>
                  </a:cubicBezTo>
                  <a:cubicBezTo>
                    <a:pt x="133" y="64"/>
                    <a:pt x="136" y="77"/>
                    <a:pt x="136" y="86"/>
                  </a:cubicBezTo>
                  <a:cubicBezTo>
                    <a:pt x="135" y="107"/>
                    <a:pt x="144" y="112"/>
                    <a:pt x="164" y="111"/>
                  </a:cubicBezTo>
                  <a:cubicBezTo>
                    <a:pt x="179" y="109"/>
                    <a:pt x="195" y="114"/>
                    <a:pt x="209" y="122"/>
                  </a:cubicBezTo>
                  <a:cubicBezTo>
                    <a:pt x="224" y="131"/>
                    <a:pt x="228" y="149"/>
                    <a:pt x="219" y="160"/>
                  </a:cubicBezTo>
                  <a:cubicBezTo>
                    <a:pt x="213" y="166"/>
                    <a:pt x="207" y="168"/>
                    <a:pt x="199" y="163"/>
                  </a:cubicBezTo>
                  <a:cubicBezTo>
                    <a:pt x="188" y="158"/>
                    <a:pt x="201" y="156"/>
                    <a:pt x="201" y="153"/>
                  </a:cubicBezTo>
                  <a:cubicBezTo>
                    <a:pt x="202" y="148"/>
                    <a:pt x="201" y="146"/>
                    <a:pt x="198" y="144"/>
                  </a:cubicBezTo>
                  <a:cubicBezTo>
                    <a:pt x="194" y="142"/>
                    <a:pt x="190" y="139"/>
                    <a:pt x="186" y="138"/>
                  </a:cubicBezTo>
                  <a:cubicBezTo>
                    <a:pt x="139" y="127"/>
                    <a:pt x="124" y="143"/>
                    <a:pt x="135" y="191"/>
                  </a:cubicBezTo>
                  <a:cubicBezTo>
                    <a:pt x="137" y="198"/>
                    <a:pt x="141" y="200"/>
                    <a:pt x="146" y="201"/>
                  </a:cubicBezTo>
                  <a:cubicBezTo>
                    <a:pt x="181" y="205"/>
                    <a:pt x="214" y="202"/>
                    <a:pt x="243" y="180"/>
                  </a:cubicBezTo>
                  <a:cubicBezTo>
                    <a:pt x="264" y="163"/>
                    <a:pt x="268" y="146"/>
                    <a:pt x="257" y="122"/>
                  </a:cubicBezTo>
                  <a:cubicBezTo>
                    <a:pt x="247" y="101"/>
                    <a:pt x="231" y="86"/>
                    <a:pt x="213" y="73"/>
                  </a:cubicBezTo>
                  <a:cubicBezTo>
                    <a:pt x="161" y="36"/>
                    <a:pt x="102" y="16"/>
                    <a:pt x="37" y="18"/>
                  </a:cubicBezTo>
                  <a:cubicBezTo>
                    <a:pt x="27" y="19"/>
                    <a:pt x="27" y="19"/>
                    <a:pt x="25" y="30"/>
                  </a:cubicBezTo>
                  <a:cubicBezTo>
                    <a:pt x="24" y="34"/>
                    <a:pt x="22" y="34"/>
                    <a:pt x="19" y="34"/>
                  </a:cubicBezTo>
                  <a:cubicBezTo>
                    <a:pt x="13" y="34"/>
                    <a:pt x="7" y="35"/>
                    <a:pt x="2" y="30"/>
                  </a:cubicBezTo>
                  <a:cubicBezTo>
                    <a:pt x="0" y="27"/>
                    <a:pt x="0" y="24"/>
                    <a:pt x="2" y="21"/>
                  </a:cubicBezTo>
                  <a:cubicBezTo>
                    <a:pt x="7" y="13"/>
                    <a:pt x="14" y="9"/>
                    <a:pt x="23" y="6"/>
                  </a:cubicBezTo>
                  <a:cubicBezTo>
                    <a:pt x="39" y="1"/>
                    <a:pt x="55" y="2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2179" y="1725"/>
              <a:ext cx="900" cy="515"/>
            </a:xfrm>
            <a:custGeom>
              <a:avLst/>
              <a:gdLst>
                <a:gd name="T0" fmla="*/ 80 w 414"/>
                <a:gd name="T1" fmla="*/ 0 h 237"/>
                <a:gd name="T2" fmla="*/ 406 w 414"/>
                <a:gd name="T3" fmla="*/ 212 h 237"/>
                <a:gd name="T4" fmla="*/ 406 w 414"/>
                <a:gd name="T5" fmla="*/ 231 h 237"/>
                <a:gd name="T6" fmla="*/ 388 w 414"/>
                <a:gd name="T7" fmla="*/ 220 h 237"/>
                <a:gd name="T8" fmla="*/ 222 w 414"/>
                <a:gd name="T9" fmla="*/ 51 h 237"/>
                <a:gd name="T10" fmla="*/ 30 w 414"/>
                <a:gd name="T11" fmla="*/ 24 h 237"/>
                <a:gd name="T12" fmla="*/ 18 w 414"/>
                <a:gd name="T13" fmla="*/ 25 h 237"/>
                <a:gd name="T14" fmla="*/ 1 w 414"/>
                <a:gd name="T15" fmla="*/ 16 h 237"/>
                <a:gd name="T16" fmla="*/ 15 w 414"/>
                <a:gd name="T17" fmla="*/ 5 h 237"/>
                <a:gd name="T18" fmla="*/ 80 w 414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4" h="237">
                  <a:moveTo>
                    <a:pt x="80" y="0"/>
                  </a:moveTo>
                  <a:cubicBezTo>
                    <a:pt x="234" y="1"/>
                    <a:pt x="337" y="80"/>
                    <a:pt x="406" y="212"/>
                  </a:cubicBezTo>
                  <a:cubicBezTo>
                    <a:pt x="410" y="218"/>
                    <a:pt x="414" y="226"/>
                    <a:pt x="406" y="231"/>
                  </a:cubicBezTo>
                  <a:cubicBezTo>
                    <a:pt x="395" y="237"/>
                    <a:pt x="392" y="227"/>
                    <a:pt x="388" y="220"/>
                  </a:cubicBezTo>
                  <a:cubicBezTo>
                    <a:pt x="350" y="147"/>
                    <a:pt x="298" y="87"/>
                    <a:pt x="222" y="51"/>
                  </a:cubicBezTo>
                  <a:cubicBezTo>
                    <a:pt x="161" y="22"/>
                    <a:pt x="96" y="15"/>
                    <a:pt x="30" y="24"/>
                  </a:cubicBezTo>
                  <a:cubicBezTo>
                    <a:pt x="26" y="24"/>
                    <a:pt x="22" y="25"/>
                    <a:pt x="18" y="25"/>
                  </a:cubicBezTo>
                  <a:cubicBezTo>
                    <a:pt x="10" y="25"/>
                    <a:pt x="2" y="27"/>
                    <a:pt x="1" y="16"/>
                  </a:cubicBezTo>
                  <a:cubicBezTo>
                    <a:pt x="0" y="8"/>
                    <a:pt x="8" y="6"/>
                    <a:pt x="15" y="5"/>
                  </a:cubicBezTo>
                  <a:cubicBezTo>
                    <a:pt x="36" y="1"/>
                    <a:pt x="58" y="0"/>
                    <a:pt x="80" y="0"/>
                  </a:cubicBezTo>
                  <a:close/>
                </a:path>
              </a:pathLst>
            </a:custGeom>
            <a:solidFill>
              <a:srgbClr val="492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2" name="Freeform 31"/>
            <p:cNvSpPr>
              <a:spLocks/>
            </p:cNvSpPr>
            <p:nvPr/>
          </p:nvSpPr>
          <p:spPr bwMode="auto">
            <a:xfrm>
              <a:off x="2638" y="2366"/>
              <a:ext cx="256" cy="415"/>
            </a:xfrm>
            <a:custGeom>
              <a:avLst/>
              <a:gdLst>
                <a:gd name="T0" fmla="*/ 33 w 118"/>
                <a:gd name="T1" fmla="*/ 64 h 191"/>
                <a:gd name="T2" fmla="*/ 67 w 118"/>
                <a:gd name="T3" fmla="*/ 23 h 191"/>
                <a:gd name="T4" fmla="*/ 104 w 118"/>
                <a:gd name="T5" fmla="*/ 12 h 191"/>
                <a:gd name="T6" fmla="*/ 112 w 118"/>
                <a:gd name="T7" fmla="*/ 47 h 191"/>
                <a:gd name="T8" fmla="*/ 59 w 118"/>
                <a:gd name="T9" fmla="*/ 102 h 191"/>
                <a:gd name="T10" fmla="*/ 40 w 118"/>
                <a:gd name="T11" fmla="*/ 120 h 191"/>
                <a:gd name="T12" fmla="*/ 25 w 118"/>
                <a:gd name="T13" fmla="*/ 179 h 191"/>
                <a:gd name="T14" fmla="*/ 20 w 118"/>
                <a:gd name="T15" fmla="*/ 191 h 191"/>
                <a:gd name="T16" fmla="*/ 10 w 118"/>
                <a:gd name="T17" fmla="*/ 182 h 191"/>
                <a:gd name="T18" fmla="*/ 3 w 118"/>
                <a:gd name="T19" fmla="*/ 144 h 191"/>
                <a:gd name="T20" fmla="*/ 13 w 118"/>
                <a:gd name="T21" fmla="*/ 108 h 191"/>
                <a:gd name="T22" fmla="*/ 18 w 118"/>
                <a:gd name="T23" fmla="*/ 70 h 191"/>
                <a:gd name="T24" fmla="*/ 43 w 118"/>
                <a:gd name="T25" fmla="*/ 8 h 191"/>
                <a:gd name="T26" fmla="*/ 55 w 118"/>
                <a:gd name="T27" fmla="*/ 3 h 191"/>
                <a:gd name="T28" fmla="*/ 55 w 118"/>
                <a:gd name="T29" fmla="*/ 16 h 191"/>
                <a:gd name="T30" fmla="*/ 33 w 118"/>
                <a:gd name="T31" fmla="*/ 6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191">
                  <a:moveTo>
                    <a:pt x="33" y="64"/>
                  </a:moveTo>
                  <a:cubicBezTo>
                    <a:pt x="46" y="48"/>
                    <a:pt x="56" y="35"/>
                    <a:pt x="67" y="23"/>
                  </a:cubicBezTo>
                  <a:cubicBezTo>
                    <a:pt x="77" y="11"/>
                    <a:pt x="90" y="5"/>
                    <a:pt x="104" y="12"/>
                  </a:cubicBezTo>
                  <a:cubicBezTo>
                    <a:pt x="118" y="20"/>
                    <a:pt x="114" y="35"/>
                    <a:pt x="112" y="47"/>
                  </a:cubicBezTo>
                  <a:cubicBezTo>
                    <a:pt x="106" y="76"/>
                    <a:pt x="91" y="97"/>
                    <a:pt x="59" y="102"/>
                  </a:cubicBezTo>
                  <a:cubicBezTo>
                    <a:pt x="49" y="104"/>
                    <a:pt x="43" y="110"/>
                    <a:pt x="40" y="120"/>
                  </a:cubicBezTo>
                  <a:cubicBezTo>
                    <a:pt x="35" y="140"/>
                    <a:pt x="30" y="160"/>
                    <a:pt x="25" y="179"/>
                  </a:cubicBezTo>
                  <a:cubicBezTo>
                    <a:pt x="24" y="184"/>
                    <a:pt x="26" y="190"/>
                    <a:pt x="20" y="191"/>
                  </a:cubicBezTo>
                  <a:cubicBezTo>
                    <a:pt x="15" y="191"/>
                    <a:pt x="12" y="186"/>
                    <a:pt x="10" y="182"/>
                  </a:cubicBezTo>
                  <a:cubicBezTo>
                    <a:pt x="3" y="171"/>
                    <a:pt x="0" y="158"/>
                    <a:pt x="3" y="144"/>
                  </a:cubicBezTo>
                  <a:cubicBezTo>
                    <a:pt x="6" y="132"/>
                    <a:pt x="9" y="120"/>
                    <a:pt x="13" y="108"/>
                  </a:cubicBezTo>
                  <a:cubicBezTo>
                    <a:pt x="18" y="95"/>
                    <a:pt x="21" y="84"/>
                    <a:pt x="18" y="70"/>
                  </a:cubicBezTo>
                  <a:cubicBezTo>
                    <a:pt x="13" y="45"/>
                    <a:pt x="28" y="25"/>
                    <a:pt x="43" y="8"/>
                  </a:cubicBezTo>
                  <a:cubicBezTo>
                    <a:pt x="46" y="4"/>
                    <a:pt x="51" y="0"/>
                    <a:pt x="55" y="3"/>
                  </a:cubicBezTo>
                  <a:cubicBezTo>
                    <a:pt x="60" y="7"/>
                    <a:pt x="57" y="12"/>
                    <a:pt x="55" y="16"/>
                  </a:cubicBezTo>
                  <a:cubicBezTo>
                    <a:pt x="47" y="30"/>
                    <a:pt x="36" y="43"/>
                    <a:pt x="33" y="64"/>
                  </a:cubicBezTo>
                  <a:close/>
                </a:path>
              </a:pathLst>
            </a:cu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3" name="Freeform 32"/>
            <p:cNvSpPr>
              <a:spLocks/>
            </p:cNvSpPr>
            <p:nvPr/>
          </p:nvSpPr>
          <p:spPr bwMode="auto">
            <a:xfrm>
              <a:off x="2064" y="2366"/>
              <a:ext cx="220" cy="237"/>
            </a:xfrm>
            <a:custGeom>
              <a:avLst/>
              <a:gdLst>
                <a:gd name="T0" fmla="*/ 25 w 101"/>
                <a:gd name="T1" fmla="*/ 32 h 109"/>
                <a:gd name="T2" fmla="*/ 73 w 101"/>
                <a:gd name="T3" fmla="*/ 41 h 109"/>
                <a:gd name="T4" fmla="*/ 98 w 101"/>
                <a:gd name="T5" fmla="*/ 60 h 109"/>
                <a:gd name="T6" fmla="*/ 83 w 101"/>
                <a:gd name="T7" fmla="*/ 97 h 109"/>
                <a:gd name="T8" fmla="*/ 11 w 101"/>
                <a:gd name="T9" fmla="*/ 86 h 109"/>
                <a:gd name="T10" fmla="*/ 16 w 101"/>
                <a:gd name="T11" fmla="*/ 60 h 109"/>
                <a:gd name="T12" fmla="*/ 65 w 101"/>
                <a:gd name="T13" fmla="*/ 62 h 109"/>
                <a:gd name="T14" fmla="*/ 70 w 101"/>
                <a:gd name="T15" fmla="*/ 68 h 109"/>
                <a:gd name="T16" fmla="*/ 64 w 101"/>
                <a:gd name="T17" fmla="*/ 74 h 109"/>
                <a:gd name="T18" fmla="*/ 30 w 101"/>
                <a:gd name="T19" fmla="*/ 71 h 109"/>
                <a:gd name="T20" fmla="*/ 20 w 101"/>
                <a:gd name="T21" fmla="*/ 73 h 109"/>
                <a:gd name="T22" fmla="*/ 26 w 101"/>
                <a:gd name="T23" fmla="*/ 82 h 109"/>
                <a:gd name="T24" fmla="*/ 79 w 101"/>
                <a:gd name="T25" fmla="*/ 74 h 109"/>
                <a:gd name="T26" fmla="*/ 69 w 101"/>
                <a:gd name="T27" fmla="*/ 55 h 109"/>
                <a:gd name="T28" fmla="*/ 26 w 101"/>
                <a:gd name="T29" fmla="*/ 49 h 109"/>
                <a:gd name="T30" fmla="*/ 1 w 101"/>
                <a:gd name="T31" fmla="*/ 35 h 109"/>
                <a:gd name="T32" fmla="*/ 21 w 101"/>
                <a:gd name="T33" fmla="*/ 11 h 109"/>
                <a:gd name="T34" fmla="*/ 87 w 101"/>
                <a:gd name="T35" fmla="*/ 4 h 109"/>
                <a:gd name="T36" fmla="*/ 101 w 101"/>
                <a:gd name="T37" fmla="*/ 13 h 109"/>
                <a:gd name="T38" fmla="*/ 87 w 101"/>
                <a:gd name="T39" fmla="*/ 22 h 109"/>
                <a:gd name="T40" fmla="*/ 25 w 101"/>
                <a:gd name="T41" fmla="*/ 3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09">
                  <a:moveTo>
                    <a:pt x="25" y="32"/>
                  </a:moveTo>
                  <a:cubicBezTo>
                    <a:pt x="41" y="41"/>
                    <a:pt x="58" y="36"/>
                    <a:pt x="73" y="41"/>
                  </a:cubicBezTo>
                  <a:cubicBezTo>
                    <a:pt x="84" y="44"/>
                    <a:pt x="96" y="46"/>
                    <a:pt x="98" y="60"/>
                  </a:cubicBezTo>
                  <a:cubicBezTo>
                    <a:pt x="99" y="75"/>
                    <a:pt x="96" y="88"/>
                    <a:pt x="83" y="97"/>
                  </a:cubicBezTo>
                  <a:cubicBezTo>
                    <a:pt x="64" y="109"/>
                    <a:pt x="26" y="103"/>
                    <a:pt x="11" y="86"/>
                  </a:cubicBezTo>
                  <a:cubicBezTo>
                    <a:pt x="1" y="75"/>
                    <a:pt x="2" y="65"/>
                    <a:pt x="16" y="60"/>
                  </a:cubicBezTo>
                  <a:cubicBezTo>
                    <a:pt x="32" y="54"/>
                    <a:pt x="49" y="56"/>
                    <a:pt x="65" y="62"/>
                  </a:cubicBezTo>
                  <a:cubicBezTo>
                    <a:pt x="67" y="63"/>
                    <a:pt x="70" y="66"/>
                    <a:pt x="70" y="68"/>
                  </a:cubicBezTo>
                  <a:cubicBezTo>
                    <a:pt x="71" y="71"/>
                    <a:pt x="67" y="73"/>
                    <a:pt x="64" y="74"/>
                  </a:cubicBezTo>
                  <a:cubicBezTo>
                    <a:pt x="52" y="75"/>
                    <a:pt x="41" y="75"/>
                    <a:pt x="30" y="71"/>
                  </a:cubicBezTo>
                  <a:cubicBezTo>
                    <a:pt x="27" y="69"/>
                    <a:pt x="22" y="68"/>
                    <a:pt x="20" y="73"/>
                  </a:cubicBezTo>
                  <a:cubicBezTo>
                    <a:pt x="18" y="78"/>
                    <a:pt x="22" y="80"/>
                    <a:pt x="26" y="82"/>
                  </a:cubicBezTo>
                  <a:cubicBezTo>
                    <a:pt x="36" y="89"/>
                    <a:pt x="72" y="84"/>
                    <a:pt x="79" y="74"/>
                  </a:cubicBezTo>
                  <a:cubicBezTo>
                    <a:pt x="87" y="63"/>
                    <a:pt x="77" y="58"/>
                    <a:pt x="69" y="55"/>
                  </a:cubicBezTo>
                  <a:cubicBezTo>
                    <a:pt x="56" y="50"/>
                    <a:pt x="41" y="51"/>
                    <a:pt x="26" y="49"/>
                  </a:cubicBezTo>
                  <a:cubicBezTo>
                    <a:pt x="17" y="48"/>
                    <a:pt x="3" y="51"/>
                    <a:pt x="1" y="35"/>
                  </a:cubicBezTo>
                  <a:cubicBezTo>
                    <a:pt x="0" y="22"/>
                    <a:pt x="10" y="15"/>
                    <a:pt x="21" y="11"/>
                  </a:cubicBezTo>
                  <a:cubicBezTo>
                    <a:pt x="42" y="2"/>
                    <a:pt x="65" y="0"/>
                    <a:pt x="87" y="4"/>
                  </a:cubicBezTo>
                  <a:cubicBezTo>
                    <a:pt x="93" y="5"/>
                    <a:pt x="101" y="5"/>
                    <a:pt x="101" y="13"/>
                  </a:cubicBezTo>
                  <a:cubicBezTo>
                    <a:pt x="100" y="20"/>
                    <a:pt x="93" y="21"/>
                    <a:pt x="87" y="22"/>
                  </a:cubicBezTo>
                  <a:cubicBezTo>
                    <a:pt x="67" y="27"/>
                    <a:pt x="46" y="24"/>
                    <a:pt x="25" y="3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4" name="Freeform 33"/>
            <p:cNvSpPr>
              <a:spLocks/>
            </p:cNvSpPr>
            <p:nvPr/>
          </p:nvSpPr>
          <p:spPr bwMode="auto">
            <a:xfrm>
              <a:off x="2297" y="2336"/>
              <a:ext cx="182" cy="258"/>
            </a:xfrm>
            <a:custGeom>
              <a:avLst/>
              <a:gdLst>
                <a:gd name="T0" fmla="*/ 61 w 84"/>
                <a:gd name="T1" fmla="*/ 80 h 119"/>
                <a:gd name="T2" fmla="*/ 48 w 84"/>
                <a:gd name="T3" fmla="*/ 0 h 119"/>
                <a:gd name="T4" fmla="*/ 78 w 84"/>
                <a:gd name="T5" fmla="*/ 36 h 119"/>
                <a:gd name="T6" fmla="*/ 79 w 84"/>
                <a:gd name="T7" fmla="*/ 95 h 119"/>
                <a:gd name="T8" fmla="*/ 66 w 84"/>
                <a:gd name="T9" fmla="*/ 111 h 119"/>
                <a:gd name="T10" fmla="*/ 50 w 84"/>
                <a:gd name="T11" fmla="*/ 101 h 119"/>
                <a:gd name="T12" fmla="*/ 24 w 84"/>
                <a:gd name="T13" fmla="*/ 62 h 119"/>
                <a:gd name="T14" fmla="*/ 21 w 84"/>
                <a:gd name="T15" fmla="*/ 104 h 119"/>
                <a:gd name="T16" fmla="*/ 9 w 84"/>
                <a:gd name="T17" fmla="*/ 118 h 119"/>
                <a:gd name="T18" fmla="*/ 2 w 84"/>
                <a:gd name="T19" fmla="*/ 104 h 119"/>
                <a:gd name="T20" fmla="*/ 8 w 84"/>
                <a:gd name="T21" fmla="*/ 37 h 119"/>
                <a:gd name="T22" fmla="*/ 27 w 84"/>
                <a:gd name="T23" fmla="*/ 32 h 119"/>
                <a:gd name="T24" fmla="*/ 61 w 84"/>
                <a:gd name="T25" fmla="*/ 8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19">
                  <a:moveTo>
                    <a:pt x="61" y="80"/>
                  </a:moveTo>
                  <a:cubicBezTo>
                    <a:pt x="60" y="51"/>
                    <a:pt x="49" y="27"/>
                    <a:pt x="48" y="0"/>
                  </a:cubicBezTo>
                  <a:cubicBezTo>
                    <a:pt x="66" y="8"/>
                    <a:pt x="74" y="21"/>
                    <a:pt x="78" y="36"/>
                  </a:cubicBezTo>
                  <a:cubicBezTo>
                    <a:pt x="84" y="56"/>
                    <a:pt x="84" y="75"/>
                    <a:pt x="79" y="95"/>
                  </a:cubicBezTo>
                  <a:cubicBezTo>
                    <a:pt x="77" y="103"/>
                    <a:pt x="74" y="109"/>
                    <a:pt x="66" y="111"/>
                  </a:cubicBezTo>
                  <a:cubicBezTo>
                    <a:pt x="58" y="112"/>
                    <a:pt x="53" y="106"/>
                    <a:pt x="50" y="101"/>
                  </a:cubicBezTo>
                  <a:cubicBezTo>
                    <a:pt x="41" y="89"/>
                    <a:pt x="33" y="77"/>
                    <a:pt x="24" y="62"/>
                  </a:cubicBezTo>
                  <a:cubicBezTo>
                    <a:pt x="23" y="78"/>
                    <a:pt x="23" y="91"/>
                    <a:pt x="21" y="104"/>
                  </a:cubicBezTo>
                  <a:cubicBezTo>
                    <a:pt x="20" y="110"/>
                    <a:pt x="17" y="119"/>
                    <a:pt x="9" y="118"/>
                  </a:cubicBezTo>
                  <a:cubicBezTo>
                    <a:pt x="2" y="117"/>
                    <a:pt x="2" y="109"/>
                    <a:pt x="2" y="104"/>
                  </a:cubicBezTo>
                  <a:cubicBezTo>
                    <a:pt x="0" y="81"/>
                    <a:pt x="3" y="59"/>
                    <a:pt x="8" y="37"/>
                  </a:cubicBezTo>
                  <a:cubicBezTo>
                    <a:pt x="12" y="23"/>
                    <a:pt x="19" y="22"/>
                    <a:pt x="27" y="32"/>
                  </a:cubicBezTo>
                  <a:cubicBezTo>
                    <a:pt x="39" y="46"/>
                    <a:pt x="49" y="62"/>
                    <a:pt x="61" y="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5" name="Freeform 34"/>
            <p:cNvSpPr>
              <a:spLocks/>
            </p:cNvSpPr>
            <p:nvPr/>
          </p:nvSpPr>
          <p:spPr bwMode="auto">
            <a:xfrm>
              <a:off x="2483" y="2375"/>
              <a:ext cx="194" cy="243"/>
            </a:xfrm>
            <a:custGeom>
              <a:avLst/>
              <a:gdLst>
                <a:gd name="T0" fmla="*/ 27 w 89"/>
                <a:gd name="T1" fmla="*/ 74 h 112"/>
                <a:gd name="T2" fmla="*/ 56 w 89"/>
                <a:gd name="T3" fmla="*/ 70 h 112"/>
                <a:gd name="T4" fmla="*/ 76 w 89"/>
                <a:gd name="T5" fmla="*/ 76 h 112"/>
                <a:gd name="T6" fmla="*/ 65 w 89"/>
                <a:gd name="T7" fmla="*/ 92 h 112"/>
                <a:gd name="T8" fmla="*/ 43 w 89"/>
                <a:gd name="T9" fmla="*/ 103 h 112"/>
                <a:gd name="T10" fmla="*/ 6 w 89"/>
                <a:gd name="T11" fmla="*/ 71 h 112"/>
                <a:gd name="T12" fmla="*/ 19 w 89"/>
                <a:gd name="T13" fmla="*/ 33 h 112"/>
                <a:gd name="T14" fmla="*/ 15 w 89"/>
                <a:gd name="T15" fmla="*/ 19 h 112"/>
                <a:gd name="T16" fmla="*/ 8 w 89"/>
                <a:gd name="T17" fmla="*/ 10 h 112"/>
                <a:gd name="T18" fmla="*/ 20 w 89"/>
                <a:gd name="T19" fmla="*/ 5 h 112"/>
                <a:gd name="T20" fmla="*/ 74 w 89"/>
                <a:gd name="T21" fmla="*/ 2 h 112"/>
                <a:gd name="T22" fmla="*/ 89 w 89"/>
                <a:gd name="T23" fmla="*/ 16 h 112"/>
                <a:gd name="T24" fmla="*/ 73 w 89"/>
                <a:gd name="T25" fmla="*/ 22 h 112"/>
                <a:gd name="T26" fmla="*/ 49 w 89"/>
                <a:gd name="T27" fmla="*/ 23 h 112"/>
                <a:gd name="T28" fmla="*/ 41 w 89"/>
                <a:gd name="T29" fmla="*/ 31 h 112"/>
                <a:gd name="T30" fmla="*/ 50 w 89"/>
                <a:gd name="T31" fmla="*/ 37 h 112"/>
                <a:gd name="T32" fmla="*/ 60 w 89"/>
                <a:gd name="T33" fmla="*/ 37 h 112"/>
                <a:gd name="T34" fmla="*/ 72 w 89"/>
                <a:gd name="T35" fmla="*/ 48 h 112"/>
                <a:gd name="T36" fmla="*/ 59 w 89"/>
                <a:gd name="T37" fmla="*/ 55 h 112"/>
                <a:gd name="T38" fmla="*/ 27 w 89"/>
                <a:gd name="T3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12">
                  <a:moveTo>
                    <a:pt x="27" y="74"/>
                  </a:moveTo>
                  <a:cubicBezTo>
                    <a:pt x="38" y="72"/>
                    <a:pt x="47" y="71"/>
                    <a:pt x="56" y="70"/>
                  </a:cubicBezTo>
                  <a:cubicBezTo>
                    <a:pt x="63" y="70"/>
                    <a:pt x="72" y="67"/>
                    <a:pt x="76" y="76"/>
                  </a:cubicBezTo>
                  <a:cubicBezTo>
                    <a:pt x="79" y="85"/>
                    <a:pt x="71" y="88"/>
                    <a:pt x="65" y="92"/>
                  </a:cubicBezTo>
                  <a:cubicBezTo>
                    <a:pt x="58" y="96"/>
                    <a:pt x="51" y="100"/>
                    <a:pt x="43" y="103"/>
                  </a:cubicBezTo>
                  <a:cubicBezTo>
                    <a:pt x="18" y="112"/>
                    <a:pt x="0" y="97"/>
                    <a:pt x="6" y="71"/>
                  </a:cubicBezTo>
                  <a:cubicBezTo>
                    <a:pt x="9" y="58"/>
                    <a:pt x="5" y="43"/>
                    <a:pt x="19" y="33"/>
                  </a:cubicBezTo>
                  <a:cubicBezTo>
                    <a:pt x="23" y="29"/>
                    <a:pt x="21" y="23"/>
                    <a:pt x="15" y="19"/>
                  </a:cubicBezTo>
                  <a:cubicBezTo>
                    <a:pt x="12" y="17"/>
                    <a:pt x="5" y="16"/>
                    <a:pt x="8" y="10"/>
                  </a:cubicBezTo>
                  <a:cubicBezTo>
                    <a:pt x="10" y="4"/>
                    <a:pt x="16" y="6"/>
                    <a:pt x="20" y="5"/>
                  </a:cubicBezTo>
                  <a:cubicBezTo>
                    <a:pt x="38" y="1"/>
                    <a:pt x="56" y="0"/>
                    <a:pt x="74" y="2"/>
                  </a:cubicBezTo>
                  <a:cubicBezTo>
                    <a:pt x="81" y="3"/>
                    <a:pt x="89" y="8"/>
                    <a:pt x="89" y="16"/>
                  </a:cubicBezTo>
                  <a:cubicBezTo>
                    <a:pt x="88" y="25"/>
                    <a:pt x="78" y="21"/>
                    <a:pt x="73" y="22"/>
                  </a:cubicBezTo>
                  <a:cubicBezTo>
                    <a:pt x="65" y="23"/>
                    <a:pt x="57" y="22"/>
                    <a:pt x="49" y="23"/>
                  </a:cubicBezTo>
                  <a:cubicBezTo>
                    <a:pt x="44" y="24"/>
                    <a:pt x="41" y="27"/>
                    <a:pt x="41" y="31"/>
                  </a:cubicBezTo>
                  <a:cubicBezTo>
                    <a:pt x="41" y="37"/>
                    <a:pt x="46" y="37"/>
                    <a:pt x="50" y="37"/>
                  </a:cubicBezTo>
                  <a:cubicBezTo>
                    <a:pt x="53" y="37"/>
                    <a:pt x="57" y="37"/>
                    <a:pt x="60" y="37"/>
                  </a:cubicBezTo>
                  <a:cubicBezTo>
                    <a:pt x="66" y="37"/>
                    <a:pt x="72" y="40"/>
                    <a:pt x="72" y="48"/>
                  </a:cubicBezTo>
                  <a:cubicBezTo>
                    <a:pt x="71" y="55"/>
                    <a:pt x="64" y="54"/>
                    <a:pt x="59" y="55"/>
                  </a:cubicBezTo>
                  <a:cubicBezTo>
                    <a:pt x="47" y="57"/>
                    <a:pt x="28" y="47"/>
                    <a:pt x="27" y="74"/>
                  </a:cubicBezTo>
                  <a:close/>
                </a:path>
              </a:pathLst>
            </a:cu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6" name="Freeform 35"/>
            <p:cNvSpPr>
              <a:spLocks/>
            </p:cNvSpPr>
            <p:nvPr/>
          </p:nvSpPr>
          <p:spPr bwMode="auto">
            <a:xfrm>
              <a:off x="2935" y="2310"/>
              <a:ext cx="294" cy="291"/>
            </a:xfrm>
            <a:custGeom>
              <a:avLst/>
              <a:gdLst>
                <a:gd name="T0" fmla="*/ 56 w 135"/>
                <a:gd name="T1" fmla="*/ 104 h 134"/>
                <a:gd name="T2" fmla="*/ 30 w 135"/>
                <a:gd name="T3" fmla="*/ 77 h 134"/>
                <a:gd name="T4" fmla="*/ 12 w 135"/>
                <a:gd name="T5" fmla="*/ 77 h 134"/>
                <a:gd name="T6" fmla="*/ 1 w 135"/>
                <a:gd name="T7" fmla="*/ 67 h 134"/>
                <a:gd name="T8" fmla="*/ 13 w 135"/>
                <a:gd name="T9" fmla="*/ 56 h 134"/>
                <a:gd name="T10" fmla="*/ 54 w 135"/>
                <a:gd name="T11" fmla="*/ 52 h 134"/>
                <a:gd name="T12" fmla="*/ 52 w 135"/>
                <a:gd name="T13" fmla="*/ 11 h 134"/>
                <a:gd name="T14" fmla="*/ 60 w 135"/>
                <a:gd name="T15" fmla="*/ 0 h 134"/>
                <a:gd name="T16" fmla="*/ 72 w 135"/>
                <a:gd name="T17" fmla="*/ 8 h 134"/>
                <a:gd name="T18" fmla="*/ 76 w 135"/>
                <a:gd name="T19" fmla="*/ 38 h 134"/>
                <a:gd name="T20" fmla="*/ 97 w 135"/>
                <a:gd name="T21" fmla="*/ 57 h 134"/>
                <a:gd name="T22" fmla="*/ 125 w 135"/>
                <a:gd name="T23" fmla="*/ 57 h 134"/>
                <a:gd name="T24" fmla="*/ 135 w 135"/>
                <a:gd name="T25" fmla="*/ 68 h 134"/>
                <a:gd name="T26" fmla="*/ 124 w 135"/>
                <a:gd name="T27" fmla="*/ 77 h 134"/>
                <a:gd name="T28" fmla="*/ 116 w 135"/>
                <a:gd name="T29" fmla="*/ 77 h 134"/>
                <a:gd name="T30" fmla="*/ 77 w 135"/>
                <a:gd name="T31" fmla="*/ 113 h 134"/>
                <a:gd name="T32" fmla="*/ 65 w 135"/>
                <a:gd name="T33" fmla="*/ 132 h 134"/>
                <a:gd name="T34" fmla="*/ 56 w 135"/>
                <a:gd name="T35" fmla="*/ 112 h 134"/>
                <a:gd name="T36" fmla="*/ 56 w 135"/>
                <a:gd name="T37" fmla="*/ 10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34">
                  <a:moveTo>
                    <a:pt x="56" y="104"/>
                  </a:moveTo>
                  <a:cubicBezTo>
                    <a:pt x="57" y="77"/>
                    <a:pt x="57" y="77"/>
                    <a:pt x="30" y="77"/>
                  </a:cubicBezTo>
                  <a:cubicBezTo>
                    <a:pt x="24" y="77"/>
                    <a:pt x="18" y="77"/>
                    <a:pt x="12" y="77"/>
                  </a:cubicBezTo>
                  <a:cubicBezTo>
                    <a:pt x="6" y="77"/>
                    <a:pt x="0" y="76"/>
                    <a:pt x="1" y="67"/>
                  </a:cubicBezTo>
                  <a:cubicBezTo>
                    <a:pt x="2" y="60"/>
                    <a:pt x="6" y="57"/>
                    <a:pt x="13" y="56"/>
                  </a:cubicBezTo>
                  <a:cubicBezTo>
                    <a:pt x="27" y="55"/>
                    <a:pt x="45" y="64"/>
                    <a:pt x="54" y="52"/>
                  </a:cubicBezTo>
                  <a:cubicBezTo>
                    <a:pt x="62" y="42"/>
                    <a:pt x="54" y="25"/>
                    <a:pt x="52" y="11"/>
                  </a:cubicBezTo>
                  <a:cubicBezTo>
                    <a:pt x="52" y="6"/>
                    <a:pt x="52" y="0"/>
                    <a:pt x="60" y="0"/>
                  </a:cubicBezTo>
                  <a:cubicBezTo>
                    <a:pt x="66" y="0"/>
                    <a:pt x="70" y="2"/>
                    <a:pt x="72" y="8"/>
                  </a:cubicBezTo>
                  <a:cubicBezTo>
                    <a:pt x="73" y="18"/>
                    <a:pt x="76" y="28"/>
                    <a:pt x="76" y="38"/>
                  </a:cubicBezTo>
                  <a:cubicBezTo>
                    <a:pt x="74" y="55"/>
                    <a:pt x="82" y="58"/>
                    <a:pt x="97" y="57"/>
                  </a:cubicBezTo>
                  <a:cubicBezTo>
                    <a:pt x="106" y="56"/>
                    <a:pt x="115" y="57"/>
                    <a:pt x="125" y="57"/>
                  </a:cubicBezTo>
                  <a:cubicBezTo>
                    <a:pt x="133" y="57"/>
                    <a:pt x="135" y="61"/>
                    <a:pt x="135" y="68"/>
                  </a:cubicBezTo>
                  <a:cubicBezTo>
                    <a:pt x="135" y="75"/>
                    <a:pt x="130" y="77"/>
                    <a:pt x="124" y="77"/>
                  </a:cubicBezTo>
                  <a:cubicBezTo>
                    <a:pt x="122" y="77"/>
                    <a:pt x="119" y="77"/>
                    <a:pt x="116" y="77"/>
                  </a:cubicBezTo>
                  <a:cubicBezTo>
                    <a:pt x="80" y="77"/>
                    <a:pt x="80" y="77"/>
                    <a:pt x="77" y="113"/>
                  </a:cubicBezTo>
                  <a:cubicBezTo>
                    <a:pt x="77" y="121"/>
                    <a:pt x="81" y="134"/>
                    <a:pt x="65" y="132"/>
                  </a:cubicBezTo>
                  <a:cubicBezTo>
                    <a:pt x="50" y="130"/>
                    <a:pt x="58" y="119"/>
                    <a:pt x="56" y="112"/>
                  </a:cubicBezTo>
                  <a:cubicBezTo>
                    <a:pt x="56" y="109"/>
                    <a:pt x="56" y="106"/>
                    <a:pt x="56" y="10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7" name="Freeform 36"/>
            <p:cNvSpPr>
              <a:spLocks/>
            </p:cNvSpPr>
            <p:nvPr/>
          </p:nvSpPr>
          <p:spPr bwMode="auto">
            <a:xfrm>
              <a:off x="1925" y="2166"/>
              <a:ext cx="237" cy="196"/>
            </a:xfrm>
            <a:custGeom>
              <a:avLst/>
              <a:gdLst>
                <a:gd name="T0" fmla="*/ 65 w 109"/>
                <a:gd name="T1" fmla="*/ 1 h 90"/>
                <a:gd name="T2" fmla="*/ 99 w 109"/>
                <a:gd name="T3" fmla="*/ 15 h 90"/>
                <a:gd name="T4" fmla="*/ 104 w 109"/>
                <a:gd name="T5" fmla="*/ 39 h 90"/>
                <a:gd name="T6" fmla="*/ 53 w 109"/>
                <a:gd name="T7" fmla="*/ 78 h 90"/>
                <a:gd name="T8" fmla="*/ 39 w 109"/>
                <a:gd name="T9" fmla="*/ 78 h 90"/>
                <a:gd name="T10" fmla="*/ 15 w 109"/>
                <a:gd name="T11" fmla="*/ 74 h 90"/>
                <a:gd name="T12" fmla="*/ 15 w 109"/>
                <a:gd name="T13" fmla="*/ 26 h 90"/>
                <a:gd name="T14" fmla="*/ 65 w 109"/>
                <a:gd name="T15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90">
                  <a:moveTo>
                    <a:pt x="65" y="1"/>
                  </a:moveTo>
                  <a:cubicBezTo>
                    <a:pt x="75" y="0"/>
                    <a:pt x="87" y="9"/>
                    <a:pt x="99" y="15"/>
                  </a:cubicBezTo>
                  <a:cubicBezTo>
                    <a:pt x="109" y="19"/>
                    <a:pt x="107" y="31"/>
                    <a:pt x="104" y="39"/>
                  </a:cubicBezTo>
                  <a:cubicBezTo>
                    <a:pt x="94" y="62"/>
                    <a:pt x="77" y="75"/>
                    <a:pt x="53" y="78"/>
                  </a:cubicBezTo>
                  <a:cubicBezTo>
                    <a:pt x="48" y="79"/>
                    <a:pt x="43" y="80"/>
                    <a:pt x="39" y="78"/>
                  </a:cubicBezTo>
                  <a:cubicBezTo>
                    <a:pt x="31" y="74"/>
                    <a:pt x="20" y="90"/>
                    <a:pt x="15" y="74"/>
                  </a:cubicBezTo>
                  <a:cubicBezTo>
                    <a:pt x="10" y="59"/>
                    <a:pt x="0" y="43"/>
                    <a:pt x="15" y="26"/>
                  </a:cubicBezTo>
                  <a:cubicBezTo>
                    <a:pt x="27" y="13"/>
                    <a:pt x="41" y="2"/>
                    <a:pt x="6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8" name="Freeform 37"/>
            <p:cNvSpPr>
              <a:spLocks/>
            </p:cNvSpPr>
            <p:nvPr/>
          </p:nvSpPr>
          <p:spPr bwMode="auto">
            <a:xfrm>
              <a:off x="1860" y="1764"/>
              <a:ext cx="250" cy="148"/>
            </a:xfrm>
            <a:custGeom>
              <a:avLst/>
              <a:gdLst>
                <a:gd name="T0" fmla="*/ 115 w 115"/>
                <a:gd name="T1" fmla="*/ 11 h 68"/>
                <a:gd name="T2" fmla="*/ 103 w 115"/>
                <a:gd name="T3" fmla="*/ 23 h 68"/>
                <a:gd name="T4" fmla="*/ 20 w 115"/>
                <a:gd name="T5" fmla="*/ 62 h 68"/>
                <a:gd name="T6" fmla="*/ 3 w 115"/>
                <a:gd name="T7" fmla="*/ 60 h 68"/>
                <a:gd name="T8" fmla="*/ 11 w 115"/>
                <a:gd name="T9" fmla="*/ 44 h 68"/>
                <a:gd name="T10" fmla="*/ 95 w 115"/>
                <a:gd name="T11" fmla="*/ 4 h 68"/>
                <a:gd name="T12" fmla="*/ 115 w 115"/>
                <a:gd name="T13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8">
                  <a:moveTo>
                    <a:pt x="115" y="11"/>
                  </a:moveTo>
                  <a:cubicBezTo>
                    <a:pt x="114" y="18"/>
                    <a:pt x="109" y="21"/>
                    <a:pt x="103" y="23"/>
                  </a:cubicBezTo>
                  <a:cubicBezTo>
                    <a:pt x="74" y="33"/>
                    <a:pt x="46" y="46"/>
                    <a:pt x="20" y="62"/>
                  </a:cubicBezTo>
                  <a:cubicBezTo>
                    <a:pt x="14" y="66"/>
                    <a:pt x="7" y="68"/>
                    <a:pt x="3" y="60"/>
                  </a:cubicBezTo>
                  <a:cubicBezTo>
                    <a:pt x="0" y="52"/>
                    <a:pt x="5" y="48"/>
                    <a:pt x="11" y="44"/>
                  </a:cubicBezTo>
                  <a:cubicBezTo>
                    <a:pt x="38" y="27"/>
                    <a:pt x="66" y="15"/>
                    <a:pt x="95" y="4"/>
                  </a:cubicBezTo>
                  <a:cubicBezTo>
                    <a:pt x="103" y="1"/>
                    <a:pt x="111" y="0"/>
                    <a:pt x="115" y="11"/>
                  </a:cubicBezTo>
                  <a:close/>
                </a:path>
              </a:pathLst>
            </a:custGeom>
            <a:solidFill>
              <a:srgbClr val="4A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9" name="Freeform 38"/>
            <p:cNvSpPr>
              <a:spLocks/>
            </p:cNvSpPr>
            <p:nvPr/>
          </p:nvSpPr>
          <p:spPr bwMode="auto">
            <a:xfrm>
              <a:off x="1999" y="2381"/>
              <a:ext cx="46" cy="215"/>
            </a:xfrm>
            <a:custGeom>
              <a:avLst/>
              <a:gdLst>
                <a:gd name="T0" fmla="*/ 20 w 21"/>
                <a:gd name="T1" fmla="*/ 55 h 99"/>
                <a:gd name="T2" fmla="*/ 20 w 21"/>
                <a:gd name="T3" fmla="*/ 87 h 99"/>
                <a:gd name="T4" fmla="*/ 11 w 21"/>
                <a:gd name="T5" fmla="*/ 99 h 99"/>
                <a:gd name="T6" fmla="*/ 0 w 21"/>
                <a:gd name="T7" fmla="*/ 88 h 99"/>
                <a:gd name="T8" fmla="*/ 1 w 21"/>
                <a:gd name="T9" fmla="*/ 11 h 99"/>
                <a:gd name="T10" fmla="*/ 8 w 21"/>
                <a:gd name="T11" fmla="*/ 1 h 99"/>
                <a:gd name="T12" fmla="*/ 19 w 21"/>
                <a:gd name="T13" fmla="*/ 13 h 99"/>
                <a:gd name="T14" fmla="*/ 19 w 21"/>
                <a:gd name="T15" fmla="*/ 55 h 99"/>
                <a:gd name="T16" fmla="*/ 20 w 21"/>
                <a:gd name="T17" fmla="*/ 5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9">
                  <a:moveTo>
                    <a:pt x="20" y="55"/>
                  </a:moveTo>
                  <a:cubicBezTo>
                    <a:pt x="20" y="66"/>
                    <a:pt x="21" y="76"/>
                    <a:pt x="20" y="87"/>
                  </a:cubicBezTo>
                  <a:cubicBezTo>
                    <a:pt x="20" y="93"/>
                    <a:pt x="20" y="99"/>
                    <a:pt x="11" y="99"/>
                  </a:cubicBezTo>
                  <a:cubicBezTo>
                    <a:pt x="5" y="99"/>
                    <a:pt x="0" y="95"/>
                    <a:pt x="0" y="88"/>
                  </a:cubicBezTo>
                  <a:cubicBezTo>
                    <a:pt x="0" y="62"/>
                    <a:pt x="0" y="37"/>
                    <a:pt x="1" y="11"/>
                  </a:cubicBezTo>
                  <a:cubicBezTo>
                    <a:pt x="1" y="6"/>
                    <a:pt x="2" y="0"/>
                    <a:pt x="8" y="1"/>
                  </a:cubicBezTo>
                  <a:cubicBezTo>
                    <a:pt x="15" y="1"/>
                    <a:pt x="18" y="7"/>
                    <a:pt x="19" y="13"/>
                  </a:cubicBezTo>
                  <a:cubicBezTo>
                    <a:pt x="19" y="27"/>
                    <a:pt x="19" y="41"/>
                    <a:pt x="19" y="55"/>
                  </a:cubicBezTo>
                  <a:cubicBezTo>
                    <a:pt x="19" y="55"/>
                    <a:pt x="20" y="55"/>
                    <a:pt x="20" y="5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0" name="Freeform 39"/>
            <p:cNvSpPr>
              <a:spLocks/>
            </p:cNvSpPr>
            <p:nvPr/>
          </p:nvSpPr>
          <p:spPr bwMode="auto">
            <a:xfrm>
              <a:off x="1669" y="1927"/>
              <a:ext cx="150" cy="161"/>
            </a:xfrm>
            <a:custGeom>
              <a:avLst/>
              <a:gdLst>
                <a:gd name="T0" fmla="*/ 59 w 69"/>
                <a:gd name="T1" fmla="*/ 0 h 74"/>
                <a:gd name="T2" fmla="*/ 67 w 69"/>
                <a:gd name="T3" fmla="*/ 5 h 74"/>
                <a:gd name="T4" fmla="*/ 64 w 69"/>
                <a:gd name="T5" fmla="*/ 18 h 74"/>
                <a:gd name="T6" fmla="*/ 19 w 69"/>
                <a:gd name="T7" fmla="*/ 68 h 74"/>
                <a:gd name="T8" fmla="*/ 7 w 69"/>
                <a:gd name="T9" fmla="*/ 71 h 74"/>
                <a:gd name="T10" fmla="*/ 3 w 69"/>
                <a:gd name="T11" fmla="*/ 57 h 74"/>
                <a:gd name="T12" fmla="*/ 54 w 69"/>
                <a:gd name="T13" fmla="*/ 2 h 74"/>
                <a:gd name="T14" fmla="*/ 59 w 69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74">
                  <a:moveTo>
                    <a:pt x="59" y="0"/>
                  </a:moveTo>
                  <a:cubicBezTo>
                    <a:pt x="63" y="0"/>
                    <a:pt x="66" y="2"/>
                    <a:pt x="67" y="5"/>
                  </a:cubicBezTo>
                  <a:cubicBezTo>
                    <a:pt x="69" y="10"/>
                    <a:pt x="68" y="15"/>
                    <a:pt x="64" y="18"/>
                  </a:cubicBezTo>
                  <a:cubicBezTo>
                    <a:pt x="48" y="33"/>
                    <a:pt x="33" y="50"/>
                    <a:pt x="19" y="68"/>
                  </a:cubicBezTo>
                  <a:cubicBezTo>
                    <a:pt x="16" y="72"/>
                    <a:pt x="11" y="74"/>
                    <a:pt x="7" y="71"/>
                  </a:cubicBezTo>
                  <a:cubicBezTo>
                    <a:pt x="2" y="67"/>
                    <a:pt x="0" y="62"/>
                    <a:pt x="3" y="57"/>
                  </a:cubicBezTo>
                  <a:cubicBezTo>
                    <a:pt x="17" y="36"/>
                    <a:pt x="34" y="18"/>
                    <a:pt x="54" y="2"/>
                  </a:cubicBezTo>
                  <a:cubicBezTo>
                    <a:pt x="55" y="1"/>
                    <a:pt x="58" y="1"/>
                    <a:pt x="59" y="0"/>
                  </a:cubicBezTo>
                  <a:close/>
                </a:path>
              </a:pathLst>
            </a:custGeom>
            <a:solidFill>
              <a:srgbClr val="4A2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1" name="Freeform 40"/>
            <p:cNvSpPr>
              <a:spLocks/>
            </p:cNvSpPr>
            <p:nvPr/>
          </p:nvSpPr>
          <p:spPr bwMode="auto">
            <a:xfrm>
              <a:off x="3103" y="1314"/>
              <a:ext cx="478" cy="311"/>
            </a:xfrm>
            <a:custGeom>
              <a:avLst/>
              <a:gdLst>
                <a:gd name="T0" fmla="*/ 155 w 220"/>
                <a:gd name="T1" fmla="*/ 93 h 143"/>
                <a:gd name="T2" fmla="*/ 137 w 220"/>
                <a:gd name="T3" fmla="*/ 81 h 143"/>
                <a:gd name="T4" fmla="*/ 85 w 220"/>
                <a:gd name="T5" fmla="*/ 57 h 143"/>
                <a:gd name="T6" fmla="*/ 67 w 220"/>
                <a:gd name="T7" fmla="*/ 49 h 143"/>
                <a:gd name="T8" fmla="*/ 14 w 220"/>
                <a:gd name="T9" fmla="*/ 13 h 143"/>
                <a:gd name="T10" fmla="*/ 1 w 220"/>
                <a:gd name="T11" fmla="*/ 10 h 143"/>
                <a:gd name="T12" fmla="*/ 14 w 220"/>
                <a:gd name="T13" fmla="*/ 2 h 143"/>
                <a:gd name="T14" fmla="*/ 72 w 220"/>
                <a:gd name="T15" fmla="*/ 36 h 143"/>
                <a:gd name="T16" fmla="*/ 90 w 220"/>
                <a:gd name="T17" fmla="*/ 44 h 143"/>
                <a:gd name="T18" fmla="*/ 144 w 220"/>
                <a:gd name="T19" fmla="*/ 70 h 143"/>
                <a:gd name="T20" fmla="*/ 164 w 220"/>
                <a:gd name="T21" fmla="*/ 83 h 143"/>
                <a:gd name="T22" fmla="*/ 218 w 220"/>
                <a:gd name="T23" fmla="*/ 130 h 143"/>
                <a:gd name="T24" fmla="*/ 216 w 220"/>
                <a:gd name="T25" fmla="*/ 141 h 143"/>
                <a:gd name="T26" fmla="*/ 208 w 220"/>
                <a:gd name="T27" fmla="*/ 133 h 143"/>
                <a:gd name="T28" fmla="*/ 155 w 220"/>
                <a:gd name="T29" fmla="*/ 9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3">
                  <a:moveTo>
                    <a:pt x="155" y="93"/>
                  </a:moveTo>
                  <a:cubicBezTo>
                    <a:pt x="145" y="97"/>
                    <a:pt x="140" y="94"/>
                    <a:pt x="137" y="81"/>
                  </a:cubicBezTo>
                  <a:cubicBezTo>
                    <a:pt x="132" y="56"/>
                    <a:pt x="107" y="46"/>
                    <a:pt x="85" y="57"/>
                  </a:cubicBezTo>
                  <a:cubicBezTo>
                    <a:pt x="73" y="64"/>
                    <a:pt x="70" y="62"/>
                    <a:pt x="67" y="49"/>
                  </a:cubicBezTo>
                  <a:cubicBezTo>
                    <a:pt x="60" y="24"/>
                    <a:pt x="41" y="12"/>
                    <a:pt x="14" y="13"/>
                  </a:cubicBezTo>
                  <a:cubicBezTo>
                    <a:pt x="9" y="13"/>
                    <a:pt x="1" y="17"/>
                    <a:pt x="1" y="10"/>
                  </a:cubicBezTo>
                  <a:cubicBezTo>
                    <a:pt x="0" y="3"/>
                    <a:pt x="8" y="3"/>
                    <a:pt x="14" y="2"/>
                  </a:cubicBezTo>
                  <a:cubicBezTo>
                    <a:pt x="37" y="0"/>
                    <a:pt x="60" y="12"/>
                    <a:pt x="72" y="36"/>
                  </a:cubicBezTo>
                  <a:cubicBezTo>
                    <a:pt x="76" y="45"/>
                    <a:pt x="80" y="47"/>
                    <a:pt x="90" y="44"/>
                  </a:cubicBezTo>
                  <a:cubicBezTo>
                    <a:pt x="113" y="38"/>
                    <a:pt x="134" y="47"/>
                    <a:pt x="144" y="70"/>
                  </a:cubicBezTo>
                  <a:cubicBezTo>
                    <a:pt x="148" y="80"/>
                    <a:pt x="153" y="82"/>
                    <a:pt x="164" y="83"/>
                  </a:cubicBezTo>
                  <a:cubicBezTo>
                    <a:pt x="191" y="84"/>
                    <a:pt x="214" y="105"/>
                    <a:pt x="218" y="130"/>
                  </a:cubicBezTo>
                  <a:cubicBezTo>
                    <a:pt x="219" y="134"/>
                    <a:pt x="220" y="139"/>
                    <a:pt x="216" y="141"/>
                  </a:cubicBezTo>
                  <a:cubicBezTo>
                    <a:pt x="209" y="143"/>
                    <a:pt x="209" y="137"/>
                    <a:pt x="208" y="133"/>
                  </a:cubicBezTo>
                  <a:cubicBezTo>
                    <a:pt x="198" y="103"/>
                    <a:pt x="183" y="92"/>
                    <a:pt x="155" y="93"/>
                  </a:cubicBezTo>
                  <a:close/>
                </a:path>
              </a:pathLst>
            </a:custGeom>
            <a:solidFill>
              <a:srgbClr val="503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2" name="Freeform 41"/>
            <p:cNvSpPr>
              <a:spLocks/>
            </p:cNvSpPr>
            <p:nvPr/>
          </p:nvSpPr>
          <p:spPr bwMode="auto">
            <a:xfrm>
              <a:off x="1449" y="2427"/>
              <a:ext cx="131" cy="139"/>
            </a:xfrm>
            <a:custGeom>
              <a:avLst/>
              <a:gdLst>
                <a:gd name="T0" fmla="*/ 60 w 60"/>
                <a:gd name="T1" fmla="*/ 28 h 64"/>
                <a:gd name="T2" fmla="*/ 28 w 60"/>
                <a:gd name="T3" fmla="*/ 45 h 64"/>
                <a:gd name="T4" fmla="*/ 2 w 60"/>
                <a:gd name="T5" fmla="*/ 19 h 64"/>
                <a:gd name="T6" fmla="*/ 33 w 60"/>
                <a:gd name="T7" fmla="*/ 7 h 64"/>
                <a:gd name="T8" fmla="*/ 60 w 60"/>
                <a:gd name="T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4">
                  <a:moveTo>
                    <a:pt x="60" y="28"/>
                  </a:moveTo>
                  <a:cubicBezTo>
                    <a:pt x="59" y="63"/>
                    <a:pt x="58" y="64"/>
                    <a:pt x="28" y="45"/>
                  </a:cubicBezTo>
                  <a:cubicBezTo>
                    <a:pt x="17" y="38"/>
                    <a:pt x="0" y="32"/>
                    <a:pt x="2" y="19"/>
                  </a:cubicBezTo>
                  <a:cubicBezTo>
                    <a:pt x="4" y="7"/>
                    <a:pt x="22" y="10"/>
                    <a:pt x="33" y="7"/>
                  </a:cubicBezTo>
                  <a:cubicBezTo>
                    <a:pt x="60" y="0"/>
                    <a:pt x="60" y="1"/>
                    <a:pt x="60" y="28"/>
                  </a:cubicBezTo>
                  <a:close/>
                </a:path>
              </a:pathLst>
            </a:custGeom>
            <a:solidFill>
              <a:srgbClr val="8C8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3" name="Freeform 42"/>
            <p:cNvSpPr>
              <a:spLocks/>
            </p:cNvSpPr>
            <p:nvPr/>
          </p:nvSpPr>
          <p:spPr bwMode="auto">
            <a:xfrm>
              <a:off x="2764" y="2429"/>
              <a:ext cx="95" cy="107"/>
            </a:xfrm>
            <a:custGeom>
              <a:avLst/>
              <a:gdLst>
                <a:gd name="T0" fmla="*/ 0 w 44"/>
                <a:gd name="T1" fmla="*/ 49 h 49"/>
                <a:gd name="T2" fmla="*/ 30 w 44"/>
                <a:gd name="T3" fmla="*/ 6 h 49"/>
                <a:gd name="T4" fmla="*/ 41 w 44"/>
                <a:gd name="T5" fmla="*/ 4 h 49"/>
                <a:gd name="T6" fmla="*/ 41 w 44"/>
                <a:gd name="T7" fmla="*/ 13 h 49"/>
                <a:gd name="T8" fmla="*/ 0 w 4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0" y="49"/>
                  </a:moveTo>
                  <a:cubicBezTo>
                    <a:pt x="9" y="31"/>
                    <a:pt x="18" y="18"/>
                    <a:pt x="30" y="6"/>
                  </a:cubicBezTo>
                  <a:cubicBezTo>
                    <a:pt x="33" y="4"/>
                    <a:pt x="37" y="0"/>
                    <a:pt x="41" y="4"/>
                  </a:cubicBezTo>
                  <a:cubicBezTo>
                    <a:pt x="44" y="6"/>
                    <a:pt x="42" y="10"/>
                    <a:pt x="41" y="13"/>
                  </a:cubicBezTo>
                  <a:cubicBezTo>
                    <a:pt x="36" y="32"/>
                    <a:pt x="23" y="43"/>
                    <a:pt x="0" y="49"/>
                  </a:cubicBezTo>
                  <a:close/>
                </a:path>
              </a:pathLst>
            </a:custGeom>
            <a:solidFill>
              <a:srgbClr val="919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4" name="Freeform 43"/>
            <p:cNvSpPr>
              <a:spLocks/>
            </p:cNvSpPr>
            <p:nvPr/>
          </p:nvSpPr>
          <p:spPr bwMode="auto">
            <a:xfrm>
              <a:off x="2008" y="2220"/>
              <a:ext cx="121" cy="87"/>
            </a:xfrm>
            <a:custGeom>
              <a:avLst/>
              <a:gdLst>
                <a:gd name="T0" fmla="*/ 0 w 56"/>
                <a:gd name="T1" fmla="*/ 36 h 40"/>
                <a:gd name="T2" fmla="*/ 39 w 56"/>
                <a:gd name="T3" fmla="*/ 3 h 40"/>
                <a:gd name="T4" fmla="*/ 52 w 56"/>
                <a:gd name="T5" fmla="*/ 4 h 40"/>
                <a:gd name="T6" fmla="*/ 51 w 56"/>
                <a:gd name="T7" fmla="*/ 17 h 40"/>
                <a:gd name="T8" fmla="*/ 0 w 56"/>
                <a:gd name="T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0">
                  <a:moveTo>
                    <a:pt x="0" y="36"/>
                  </a:moveTo>
                  <a:cubicBezTo>
                    <a:pt x="10" y="18"/>
                    <a:pt x="24" y="9"/>
                    <a:pt x="39" y="3"/>
                  </a:cubicBezTo>
                  <a:cubicBezTo>
                    <a:pt x="44" y="1"/>
                    <a:pt x="49" y="0"/>
                    <a:pt x="52" y="4"/>
                  </a:cubicBezTo>
                  <a:cubicBezTo>
                    <a:pt x="56" y="9"/>
                    <a:pt x="53" y="13"/>
                    <a:pt x="51" y="17"/>
                  </a:cubicBezTo>
                  <a:cubicBezTo>
                    <a:pt x="39" y="34"/>
                    <a:pt x="23" y="40"/>
                    <a:pt x="0" y="36"/>
                  </a:cubicBezTo>
                  <a:close/>
                </a:path>
              </a:pathLst>
            </a:custGeom>
            <a:solidFill>
              <a:srgbClr val="8D8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5" name="Freeform 44"/>
            <p:cNvSpPr>
              <a:spLocks/>
            </p:cNvSpPr>
            <p:nvPr/>
          </p:nvSpPr>
          <p:spPr bwMode="auto">
            <a:xfrm>
              <a:off x="1973" y="2214"/>
              <a:ext cx="46" cy="56"/>
            </a:xfrm>
            <a:custGeom>
              <a:avLst/>
              <a:gdLst>
                <a:gd name="T0" fmla="*/ 0 w 21"/>
                <a:gd name="T1" fmla="*/ 26 h 26"/>
                <a:gd name="T2" fmla="*/ 21 w 21"/>
                <a:gd name="T3" fmla="*/ 0 h 26"/>
                <a:gd name="T4" fmla="*/ 0 w 2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6">
                  <a:moveTo>
                    <a:pt x="0" y="26"/>
                  </a:moveTo>
                  <a:cubicBezTo>
                    <a:pt x="1" y="10"/>
                    <a:pt x="9" y="4"/>
                    <a:pt x="21" y="0"/>
                  </a:cubicBezTo>
                  <a:cubicBezTo>
                    <a:pt x="17" y="11"/>
                    <a:pt x="8" y="16"/>
                    <a:pt x="0" y="26"/>
                  </a:cubicBezTo>
                  <a:close/>
                </a:path>
              </a:pathLst>
            </a:custGeom>
            <a:solidFill>
              <a:srgbClr val="9C9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12"/>
            <a:ext cx="12192000" cy="1007206"/>
          </a:xfrm>
          <a:prstGeom prst="rect">
            <a:avLst/>
          </a:prstGeom>
        </p:spPr>
      </p:pic>
      <p:sp>
        <p:nvSpPr>
          <p:cNvPr id="55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7829342" y="1406664"/>
            <a:ext cx="1888963" cy="173022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5"/>
          <p:cNvSpPr/>
          <p:nvPr/>
        </p:nvSpPr>
        <p:spPr>
          <a:xfrm>
            <a:off x="3684312" y="3028404"/>
            <a:ext cx="1328233" cy="14579"/>
          </a:xfrm>
          <a:custGeom>
            <a:avLst/>
            <a:gdLst/>
            <a:ahLst/>
            <a:cxnLst/>
            <a:rect l="l" t="t" r="r" b="b"/>
            <a:pathLst>
              <a:path w="31690" h="602" extrusionOk="0">
                <a:moveTo>
                  <a:pt x="0" y="1"/>
                </a:moveTo>
                <a:lnTo>
                  <a:pt x="0" y="601"/>
                </a:lnTo>
                <a:lnTo>
                  <a:pt x="31689" y="601"/>
                </a:lnTo>
                <a:lnTo>
                  <a:pt x="31689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9" name="Google Shape;2379;p45"/>
          <p:cNvSpPr/>
          <p:nvPr/>
        </p:nvSpPr>
        <p:spPr>
          <a:xfrm>
            <a:off x="3684312" y="5340954"/>
            <a:ext cx="1328233" cy="14579"/>
          </a:xfrm>
          <a:custGeom>
            <a:avLst/>
            <a:gdLst/>
            <a:ahLst/>
            <a:cxnLst/>
            <a:rect l="l" t="t" r="r" b="b"/>
            <a:pathLst>
              <a:path w="31690" h="602" extrusionOk="0">
                <a:moveTo>
                  <a:pt x="0" y="1"/>
                </a:moveTo>
                <a:lnTo>
                  <a:pt x="0" y="601"/>
                </a:lnTo>
                <a:lnTo>
                  <a:pt x="31689" y="601"/>
                </a:lnTo>
                <a:lnTo>
                  <a:pt x="31689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0" name="Google Shape;2380;p45"/>
          <p:cNvSpPr/>
          <p:nvPr/>
        </p:nvSpPr>
        <p:spPr>
          <a:xfrm>
            <a:off x="7361289" y="5343241"/>
            <a:ext cx="1328233" cy="14579"/>
          </a:xfrm>
          <a:custGeom>
            <a:avLst/>
            <a:gdLst/>
            <a:ahLst/>
            <a:cxnLst/>
            <a:rect l="l" t="t" r="r" b="b"/>
            <a:pathLst>
              <a:path w="31690" h="602" extrusionOk="0">
                <a:moveTo>
                  <a:pt x="0" y="1"/>
                </a:moveTo>
                <a:lnTo>
                  <a:pt x="0" y="601"/>
                </a:lnTo>
                <a:lnTo>
                  <a:pt x="31689" y="601"/>
                </a:lnTo>
                <a:lnTo>
                  <a:pt x="31689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1" name="Google Shape;2381;p45"/>
          <p:cNvSpPr/>
          <p:nvPr/>
        </p:nvSpPr>
        <p:spPr>
          <a:xfrm>
            <a:off x="7282722" y="3030691"/>
            <a:ext cx="1328233" cy="14579"/>
          </a:xfrm>
          <a:custGeom>
            <a:avLst/>
            <a:gdLst/>
            <a:ahLst/>
            <a:cxnLst/>
            <a:rect l="l" t="t" r="r" b="b"/>
            <a:pathLst>
              <a:path w="31690" h="602" extrusionOk="0">
                <a:moveTo>
                  <a:pt x="0" y="1"/>
                </a:moveTo>
                <a:lnTo>
                  <a:pt x="0" y="601"/>
                </a:lnTo>
                <a:lnTo>
                  <a:pt x="31689" y="601"/>
                </a:lnTo>
                <a:lnTo>
                  <a:pt x="31689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2" name="Google Shape;2382;p45"/>
          <p:cNvSpPr txBox="1">
            <a:spLocks noGrp="1"/>
          </p:cNvSpPr>
          <p:nvPr>
            <p:ph type="title"/>
          </p:nvPr>
        </p:nvSpPr>
        <p:spPr>
          <a:xfrm>
            <a:off x="2960914" y="198431"/>
            <a:ext cx="6509642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rgbClr val="090D2A"/>
                </a:solidFill>
              </a:rPr>
              <a:t>Real Estate Infographics</a:t>
            </a:r>
            <a:endParaRPr dirty="0">
              <a:solidFill>
                <a:srgbClr val="090D2A"/>
              </a:solidFill>
            </a:endParaRPr>
          </a:p>
        </p:txBody>
      </p:sp>
      <p:sp>
        <p:nvSpPr>
          <p:cNvPr id="2418" name="Google Shape;2418;p45"/>
          <p:cNvSpPr/>
          <p:nvPr/>
        </p:nvSpPr>
        <p:spPr>
          <a:xfrm>
            <a:off x="596590" y="2554939"/>
            <a:ext cx="3102936" cy="111332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9" name="Google Shape;2419;p45"/>
          <p:cNvSpPr/>
          <p:nvPr/>
        </p:nvSpPr>
        <p:spPr>
          <a:xfrm>
            <a:off x="596576" y="2121771"/>
            <a:ext cx="3102936" cy="433192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0" name="Google Shape;2420;p45"/>
          <p:cNvSpPr/>
          <p:nvPr/>
        </p:nvSpPr>
        <p:spPr>
          <a:xfrm>
            <a:off x="8623057" y="2554940"/>
            <a:ext cx="3102936" cy="1113345"/>
          </a:xfrm>
          <a:custGeom>
            <a:avLst/>
            <a:gdLst/>
            <a:ahLst/>
            <a:cxnLst/>
            <a:rect l="l" t="t" r="r" b="b"/>
            <a:pathLst>
              <a:path w="66482" h="45968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1" name="Google Shape;2421;p45"/>
          <p:cNvSpPr/>
          <p:nvPr/>
        </p:nvSpPr>
        <p:spPr>
          <a:xfrm>
            <a:off x="8623053" y="2121770"/>
            <a:ext cx="3102936" cy="433192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2" name="Google Shape;2422;p45"/>
          <p:cNvSpPr/>
          <p:nvPr/>
        </p:nvSpPr>
        <p:spPr>
          <a:xfrm>
            <a:off x="596590" y="4863825"/>
            <a:ext cx="3102936" cy="111332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3" name="Google Shape;2423;p45"/>
          <p:cNvSpPr/>
          <p:nvPr/>
        </p:nvSpPr>
        <p:spPr>
          <a:xfrm>
            <a:off x="596576" y="4430660"/>
            <a:ext cx="3102936" cy="433192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4" name="Google Shape;2424;p45"/>
          <p:cNvSpPr/>
          <p:nvPr/>
        </p:nvSpPr>
        <p:spPr>
          <a:xfrm>
            <a:off x="8623057" y="4866116"/>
            <a:ext cx="3102936" cy="111332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5" name="Google Shape;2425;p45"/>
          <p:cNvSpPr/>
          <p:nvPr/>
        </p:nvSpPr>
        <p:spPr>
          <a:xfrm>
            <a:off x="8623053" y="4432934"/>
            <a:ext cx="3102936" cy="433192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4" name="Google Shape;2454;p45"/>
          <p:cNvSpPr txBox="1"/>
          <p:nvPr/>
        </p:nvSpPr>
        <p:spPr>
          <a:xfrm>
            <a:off x="887616" y="4893308"/>
            <a:ext cx="2473600" cy="1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04108" y="2581555"/>
            <a:ext cx="2473600" cy="1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267"/>
              </a:spcAft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8963697" y="4898781"/>
            <a:ext cx="2473600" cy="1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SzPts val="1100"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8963697" y="2587610"/>
            <a:ext cx="2473600" cy="1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04119" y="2121770"/>
            <a:ext cx="24736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267"/>
              </a:spcAft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887760" y="4430655"/>
            <a:ext cx="24736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267"/>
              </a:spcAft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8961177" y="2121771"/>
            <a:ext cx="24736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Aft>
                <a:spcPts val="267"/>
              </a:spcAft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8961177" y="4432935"/>
            <a:ext cx="24736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Aft>
                <a:spcPts val="267"/>
              </a:spcAft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687" y="2118378"/>
            <a:ext cx="4268176" cy="38225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5" name="Google Shape;4315;p70"/>
          <p:cNvSpPr txBox="1">
            <a:spLocks noGrp="1"/>
          </p:cNvSpPr>
          <p:nvPr>
            <p:ph type="title"/>
          </p:nvPr>
        </p:nvSpPr>
        <p:spPr>
          <a:xfrm>
            <a:off x="3852298" y="592846"/>
            <a:ext cx="4572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sz="4800" dirty="0"/>
              <a:t>Desktop Software</a:t>
            </a:r>
            <a:endParaRPr sz="4800" dirty="0"/>
          </a:p>
        </p:txBody>
      </p:sp>
      <p:sp>
        <p:nvSpPr>
          <p:cNvPr id="4316" name="Google Shape;4316;p70"/>
          <p:cNvSpPr txBox="1">
            <a:spLocks noGrp="1"/>
          </p:cNvSpPr>
          <p:nvPr>
            <p:ph type="subTitle" idx="4294967295"/>
          </p:nvPr>
        </p:nvSpPr>
        <p:spPr>
          <a:xfrm>
            <a:off x="1269195" y="3890033"/>
            <a:ext cx="3441700" cy="14795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2133" dirty="0"/>
              <a:t>You can replace the image on the screen with your own work. Just right-click on it and select “Replace image”</a:t>
            </a:r>
            <a:endParaRPr sz="2133" dirty="0"/>
          </a:p>
        </p:txBody>
      </p:sp>
      <p:grpSp>
        <p:nvGrpSpPr>
          <p:cNvPr id="4317" name="Google Shape;4317;p70"/>
          <p:cNvGrpSpPr/>
          <p:nvPr/>
        </p:nvGrpSpPr>
        <p:grpSpPr>
          <a:xfrm>
            <a:off x="6981410" y="2338814"/>
            <a:ext cx="3771029" cy="2905913"/>
            <a:chOff x="-3415375" y="238125"/>
            <a:chExt cx="3415375" cy="2631850"/>
          </a:xfrm>
        </p:grpSpPr>
        <p:sp>
          <p:nvSpPr>
            <p:cNvPr id="4318" name="Google Shape;4318;p70"/>
            <p:cNvSpPr/>
            <p:nvPr/>
          </p:nvSpPr>
          <p:spPr>
            <a:xfrm>
              <a:off x="-2226825" y="2446450"/>
              <a:ext cx="1038300" cy="423525"/>
            </a:xfrm>
            <a:custGeom>
              <a:avLst/>
              <a:gdLst/>
              <a:ahLst/>
              <a:cxnLst/>
              <a:rect l="l" t="t" r="r" b="b"/>
              <a:pathLst>
                <a:path w="41532" h="16941" extrusionOk="0">
                  <a:moveTo>
                    <a:pt x="6751" y="0"/>
                  </a:move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9" name="Google Shape;4319;p70"/>
            <p:cNvSpPr/>
            <p:nvPr/>
          </p:nvSpPr>
          <p:spPr>
            <a:xfrm>
              <a:off x="-2226825" y="2446450"/>
              <a:ext cx="1038300" cy="423525"/>
            </a:xfrm>
            <a:custGeom>
              <a:avLst/>
              <a:gdLst/>
              <a:ahLst/>
              <a:cxnLst/>
              <a:rect l="l" t="t" r="r" b="b"/>
              <a:pathLst>
                <a:path w="41532" h="16941" extrusionOk="0">
                  <a:moveTo>
                    <a:pt x="41274" y="15204"/>
                  </a:move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lnTo>
                    <a:pt x="6751" y="0"/>
                  </a:ln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lose/>
                </a:path>
              </a:pathLst>
            </a:custGeom>
            <a:solidFill>
              <a:srgbClr val="80CC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0" name="Google Shape;4320;p70"/>
            <p:cNvSpPr/>
            <p:nvPr/>
          </p:nvSpPr>
          <p:spPr>
            <a:xfrm>
              <a:off x="-3415375" y="238125"/>
              <a:ext cx="3415375" cy="2246100"/>
            </a:xfrm>
            <a:custGeom>
              <a:avLst/>
              <a:gdLst/>
              <a:ahLst/>
              <a:cxnLst/>
              <a:rect l="l" t="t" r="r" b="b"/>
              <a:pathLst>
                <a:path w="136615" h="89844" extrusionOk="0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2933"/>
                  </a:lnTo>
                  <a:cubicBezTo>
                    <a:pt x="1" y="86758"/>
                    <a:pt x="3087" y="89844"/>
                    <a:pt x="6912" y="89844"/>
                  </a:cubicBezTo>
                  <a:lnTo>
                    <a:pt x="129704" y="89844"/>
                  </a:lnTo>
                  <a:cubicBezTo>
                    <a:pt x="133529" y="89844"/>
                    <a:pt x="136615" y="86758"/>
                    <a:pt x="136615" y="82933"/>
                  </a:cubicBezTo>
                  <a:lnTo>
                    <a:pt x="136615" y="6911"/>
                  </a:lnTo>
                  <a:cubicBezTo>
                    <a:pt x="136615" y="3086"/>
                    <a:pt x="133529" y="0"/>
                    <a:pt x="129704" y="0"/>
                  </a:cubicBezTo>
                  <a:close/>
                </a:path>
              </a:pathLst>
            </a:custGeom>
            <a:solidFill>
              <a:srgbClr val="1A2B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1" name="Google Shape;4321;p70"/>
            <p:cNvSpPr/>
            <p:nvPr/>
          </p:nvSpPr>
          <p:spPr>
            <a:xfrm>
              <a:off x="-3415375" y="238125"/>
              <a:ext cx="3415375" cy="2021100"/>
            </a:xfrm>
            <a:custGeom>
              <a:avLst/>
              <a:gdLst/>
              <a:ahLst/>
              <a:cxnLst/>
              <a:rect l="l" t="t" r="r" b="b"/>
              <a:pathLst>
                <a:path w="136615" h="80844" extrusionOk="0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0843"/>
                  </a:lnTo>
                  <a:lnTo>
                    <a:pt x="136615" y="80843"/>
                  </a:lnTo>
                  <a:lnTo>
                    <a:pt x="136615" y="6911"/>
                  </a:lnTo>
                  <a:cubicBezTo>
                    <a:pt x="136615" y="3086"/>
                    <a:pt x="133497" y="0"/>
                    <a:pt x="129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2" name="Google Shape;4322;p70"/>
            <p:cNvSpPr/>
            <p:nvPr/>
          </p:nvSpPr>
          <p:spPr>
            <a:xfrm>
              <a:off x="-3318925" y="332125"/>
              <a:ext cx="3221700" cy="1848350"/>
            </a:xfrm>
            <a:custGeom>
              <a:avLst/>
              <a:gdLst/>
              <a:ahLst/>
              <a:cxnLst/>
              <a:rect l="l" t="t" r="r" b="b"/>
              <a:pathLst>
                <a:path w="128868" h="73934" extrusionOk="0">
                  <a:moveTo>
                    <a:pt x="0" y="1"/>
                  </a:moveTo>
                  <a:lnTo>
                    <a:pt x="0" y="73933"/>
                  </a:lnTo>
                  <a:lnTo>
                    <a:pt x="128867" y="73933"/>
                  </a:lnTo>
                  <a:lnTo>
                    <a:pt x="128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3" name="Google Shape;4323;p70"/>
            <p:cNvSpPr/>
            <p:nvPr/>
          </p:nvSpPr>
          <p:spPr>
            <a:xfrm>
              <a:off x="-1765550" y="2313050"/>
              <a:ext cx="114925" cy="114925"/>
            </a:xfrm>
            <a:custGeom>
              <a:avLst/>
              <a:gdLst/>
              <a:ahLst/>
              <a:cxnLst/>
              <a:rect l="l" t="t" r="r" b="b"/>
              <a:pathLst>
                <a:path w="4597" h="4597" extrusionOk="0">
                  <a:moveTo>
                    <a:pt x="2315" y="0"/>
                  </a:moveTo>
                  <a:cubicBezTo>
                    <a:pt x="1029" y="0"/>
                    <a:pt x="0" y="1029"/>
                    <a:pt x="0" y="2315"/>
                  </a:cubicBezTo>
                  <a:cubicBezTo>
                    <a:pt x="0" y="3568"/>
                    <a:pt x="1029" y="4597"/>
                    <a:pt x="2315" y="4597"/>
                  </a:cubicBezTo>
                  <a:cubicBezTo>
                    <a:pt x="3568" y="4597"/>
                    <a:pt x="4597" y="3568"/>
                    <a:pt x="4597" y="2315"/>
                  </a:cubicBezTo>
                  <a:cubicBezTo>
                    <a:pt x="4597" y="1029"/>
                    <a:pt x="3568" y="0"/>
                    <a:pt x="2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5763274" y="5244727"/>
            <a:ext cx="6079524" cy="554711"/>
          </a:xfrm>
          <a:prstGeom prst="rect">
            <a:avLst/>
          </a:prstGeom>
          <a:solidFill>
            <a:srgbClr val="80C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88" y="2478452"/>
            <a:ext cx="3615789" cy="20346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65" y="1928996"/>
            <a:ext cx="4443559" cy="1525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69" y="3497751"/>
            <a:ext cx="8487031" cy="3360249"/>
          </a:xfrm>
          <a:prstGeom prst="rect">
            <a:avLst/>
          </a:prstGeom>
        </p:spPr>
      </p:pic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3079102" y="311206"/>
            <a:ext cx="6123977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solidFill>
                  <a:srgbClr val="1A2B6C"/>
                </a:solidFill>
              </a:rPr>
              <a:t>Real Estate Infographics</a:t>
            </a:r>
            <a:endParaRPr b="1" dirty="0">
              <a:solidFill>
                <a:srgbClr val="1A2B6C"/>
              </a:solidFill>
            </a:endParaRPr>
          </a:p>
        </p:txBody>
      </p:sp>
      <p:sp>
        <p:nvSpPr>
          <p:cNvPr id="2502" name="Google Shape;2502;p46"/>
          <p:cNvSpPr txBox="1"/>
          <p:nvPr/>
        </p:nvSpPr>
        <p:spPr>
          <a:xfrm>
            <a:off x="1634933" y="2030633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634933" y="3386047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641783" y="4063753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634933" y="2708340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641783" y="5419167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641783" y="4741460"/>
            <a:ext cx="3731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705767" y="4200384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rgbClr val="1A2B6C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2400" b="1">
              <a:solidFill>
                <a:srgbClr val="1A2B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705767" y="4891655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rgbClr val="1A2B6C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2400" b="1">
              <a:solidFill>
                <a:srgbClr val="1A2B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705767" y="5556991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rgbClr val="1A2B6C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2400" b="1">
              <a:solidFill>
                <a:srgbClr val="1A2B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675200" y="2156708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rgbClr val="1A2B6C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2400" b="1">
              <a:solidFill>
                <a:srgbClr val="1A2B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675200" y="2847977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rgbClr val="1A2B6C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2400" b="1">
              <a:solidFill>
                <a:srgbClr val="1A2B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675200" y="3513315"/>
            <a:ext cx="961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400" b="1">
                <a:solidFill>
                  <a:srgbClr val="1A2B6C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2400" b="1">
              <a:solidFill>
                <a:srgbClr val="1A2B6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3"/>
          <p:cNvSpPr txBox="1">
            <a:spLocks noGrp="1"/>
          </p:cNvSpPr>
          <p:nvPr>
            <p:ph type="title"/>
          </p:nvPr>
        </p:nvSpPr>
        <p:spPr>
          <a:xfrm>
            <a:off x="6741585" y="715533"/>
            <a:ext cx="4572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Real Estate Infographics</a:t>
            </a:r>
            <a:endParaRPr/>
          </a:p>
        </p:txBody>
      </p:sp>
      <p:sp>
        <p:nvSpPr>
          <p:cNvPr id="2330" name="Google Shape;2330;p43"/>
          <p:cNvSpPr/>
          <p:nvPr/>
        </p:nvSpPr>
        <p:spPr>
          <a:xfrm>
            <a:off x="6741533" y="3064200"/>
            <a:ext cx="4572000" cy="7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243833" tIns="121900" rIns="182867" bIns="121900" anchor="ctr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6741533" y="4155168"/>
            <a:ext cx="4572000" cy="7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243833" tIns="121900" rIns="182867" bIns="121900" anchor="ctr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6741533" y="5244567"/>
            <a:ext cx="4572000" cy="7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243833" tIns="121900" rIns="182867" bIns="121900" anchor="ctr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6425601" y="3062879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3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6425601" y="4152252"/>
            <a:ext cx="729721" cy="728821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80CC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3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6425601" y="5240156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3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6425600" y="1814253"/>
            <a:ext cx="4888000" cy="6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72" y="1536102"/>
            <a:ext cx="4511250" cy="45112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096908" y="1827952"/>
            <a:ext cx="4285077" cy="4750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58" name="Google Shape;2258;p42"/>
          <p:cNvSpPr txBox="1">
            <a:spLocks noGrp="1"/>
          </p:cNvSpPr>
          <p:nvPr>
            <p:ph type="title"/>
          </p:nvPr>
        </p:nvSpPr>
        <p:spPr>
          <a:xfrm>
            <a:off x="2843103" y="157403"/>
            <a:ext cx="6792685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5400" b="1" dirty="0">
                <a:solidFill>
                  <a:srgbClr val="80CCE0"/>
                </a:solidFill>
              </a:rPr>
              <a:t>Real Estate Infographics</a:t>
            </a:r>
            <a:endParaRPr sz="5400" b="1" dirty="0">
              <a:solidFill>
                <a:srgbClr val="80CCE0"/>
              </a:solidFill>
            </a:endParaRPr>
          </a:p>
        </p:txBody>
      </p:sp>
      <p:sp>
        <p:nvSpPr>
          <p:cNvPr id="2259" name="Google Shape;2259;p42"/>
          <p:cNvSpPr/>
          <p:nvPr/>
        </p:nvSpPr>
        <p:spPr>
          <a:xfrm>
            <a:off x="3307269" y="4792125"/>
            <a:ext cx="232288" cy="372643"/>
          </a:xfrm>
          <a:custGeom>
            <a:avLst/>
            <a:gdLst/>
            <a:ahLst/>
            <a:cxnLst/>
            <a:rect l="l" t="t" r="r" b="b"/>
            <a:pathLst>
              <a:path w="15845" h="25419" extrusionOk="0">
                <a:moveTo>
                  <a:pt x="7205" y="0"/>
                </a:moveTo>
                <a:cubicBezTo>
                  <a:pt x="6238" y="0"/>
                  <a:pt x="5137" y="167"/>
                  <a:pt x="3970" y="434"/>
                </a:cubicBezTo>
                <a:cubicBezTo>
                  <a:pt x="2802" y="701"/>
                  <a:pt x="1535" y="1134"/>
                  <a:pt x="167" y="1668"/>
                </a:cubicBezTo>
                <a:lnTo>
                  <a:pt x="167" y="5070"/>
                </a:lnTo>
                <a:cubicBezTo>
                  <a:pt x="1501" y="4337"/>
                  <a:pt x="2735" y="3770"/>
                  <a:pt x="3936" y="3403"/>
                </a:cubicBezTo>
                <a:cubicBezTo>
                  <a:pt x="5104" y="3036"/>
                  <a:pt x="6238" y="2869"/>
                  <a:pt x="7272" y="2869"/>
                </a:cubicBezTo>
                <a:cubicBezTo>
                  <a:pt x="8773" y="2869"/>
                  <a:pt x="9974" y="3269"/>
                  <a:pt x="10908" y="4103"/>
                </a:cubicBezTo>
                <a:cubicBezTo>
                  <a:pt x="11842" y="4937"/>
                  <a:pt x="12309" y="6038"/>
                  <a:pt x="12309" y="7339"/>
                </a:cubicBezTo>
                <a:cubicBezTo>
                  <a:pt x="12309" y="8173"/>
                  <a:pt x="12109" y="9007"/>
                  <a:pt x="11675" y="9841"/>
                </a:cubicBezTo>
                <a:cubicBezTo>
                  <a:pt x="11242" y="10674"/>
                  <a:pt x="10474" y="11709"/>
                  <a:pt x="9407" y="12909"/>
                </a:cubicBezTo>
                <a:cubicBezTo>
                  <a:pt x="8840" y="13577"/>
                  <a:pt x="7439" y="15011"/>
                  <a:pt x="5237" y="17246"/>
                </a:cubicBezTo>
                <a:cubicBezTo>
                  <a:pt x="3002" y="19481"/>
                  <a:pt x="1268" y="21249"/>
                  <a:pt x="0" y="22583"/>
                </a:cubicBezTo>
                <a:lnTo>
                  <a:pt x="0" y="25418"/>
                </a:lnTo>
                <a:lnTo>
                  <a:pt x="15845" y="25418"/>
                </a:lnTo>
                <a:lnTo>
                  <a:pt x="15845" y="22583"/>
                </a:lnTo>
                <a:lnTo>
                  <a:pt x="4070" y="22583"/>
                </a:lnTo>
                <a:cubicBezTo>
                  <a:pt x="6772" y="19814"/>
                  <a:pt x="8873" y="17646"/>
                  <a:pt x="10374" y="16112"/>
                </a:cubicBezTo>
                <a:cubicBezTo>
                  <a:pt x="11875" y="14577"/>
                  <a:pt x="12743" y="13643"/>
                  <a:pt x="13043" y="13310"/>
                </a:cubicBezTo>
                <a:cubicBezTo>
                  <a:pt x="14044" y="12042"/>
                  <a:pt x="14744" y="10975"/>
                  <a:pt x="15111" y="10074"/>
                </a:cubicBezTo>
                <a:cubicBezTo>
                  <a:pt x="15511" y="9140"/>
                  <a:pt x="15711" y="8173"/>
                  <a:pt x="15711" y="7139"/>
                </a:cubicBezTo>
                <a:cubicBezTo>
                  <a:pt x="15711" y="4970"/>
                  <a:pt x="14944" y="3236"/>
                  <a:pt x="13410" y="1968"/>
                </a:cubicBezTo>
                <a:cubicBezTo>
                  <a:pt x="11875" y="667"/>
                  <a:pt x="9807" y="0"/>
                  <a:pt x="7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0" name="Google Shape;2260;p42"/>
          <p:cNvSpPr txBox="1"/>
          <p:nvPr/>
        </p:nvSpPr>
        <p:spPr>
          <a:xfrm>
            <a:off x="865833" y="2598971"/>
            <a:ext cx="2532000" cy="4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2133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42"/>
          <p:cNvSpPr txBox="1"/>
          <p:nvPr/>
        </p:nvSpPr>
        <p:spPr>
          <a:xfrm>
            <a:off x="865833" y="306857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42"/>
          <p:cNvSpPr txBox="1"/>
          <p:nvPr/>
        </p:nvSpPr>
        <p:spPr>
          <a:xfrm>
            <a:off x="865800" y="4301335"/>
            <a:ext cx="2532000" cy="469600"/>
          </a:xfrm>
          <a:prstGeom prst="rect">
            <a:avLst/>
          </a:prstGeom>
          <a:solidFill>
            <a:srgbClr val="0F5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2133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42"/>
          <p:cNvSpPr txBox="1"/>
          <p:nvPr/>
        </p:nvSpPr>
        <p:spPr>
          <a:xfrm>
            <a:off x="863033" y="4779145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42"/>
          <p:cNvSpPr txBox="1"/>
          <p:nvPr/>
        </p:nvSpPr>
        <p:spPr>
          <a:xfrm>
            <a:off x="8791400" y="4909067"/>
            <a:ext cx="2532000" cy="469600"/>
          </a:xfrm>
          <a:prstGeom prst="rect">
            <a:avLst/>
          </a:prstGeom>
          <a:solidFill>
            <a:srgbClr val="0F5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21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2133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42"/>
          <p:cNvSpPr txBox="1"/>
          <p:nvPr/>
        </p:nvSpPr>
        <p:spPr>
          <a:xfrm>
            <a:off x="8791400" y="3466301"/>
            <a:ext cx="2532000" cy="4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21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2133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42"/>
          <p:cNvSpPr txBox="1"/>
          <p:nvPr/>
        </p:nvSpPr>
        <p:spPr>
          <a:xfrm>
            <a:off x="8935033" y="538686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42"/>
          <p:cNvSpPr txBox="1"/>
          <p:nvPr/>
        </p:nvSpPr>
        <p:spPr>
          <a:xfrm>
            <a:off x="8937800" y="3944100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42"/>
          <p:cNvSpPr txBox="1"/>
          <p:nvPr/>
        </p:nvSpPr>
        <p:spPr>
          <a:xfrm>
            <a:off x="8791400" y="2031767"/>
            <a:ext cx="2532000" cy="469600"/>
          </a:xfrm>
          <a:prstGeom prst="rect">
            <a:avLst/>
          </a:prstGeom>
          <a:solidFill>
            <a:srgbClr val="090D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2133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2133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42"/>
          <p:cNvSpPr txBox="1"/>
          <p:nvPr/>
        </p:nvSpPr>
        <p:spPr>
          <a:xfrm>
            <a:off x="8937800" y="2501352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908" y="2271739"/>
            <a:ext cx="4136251" cy="36515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>
            <a:spLocks noGrp="1"/>
          </p:cNvSpPr>
          <p:nvPr>
            <p:ph type="title" idx="4294967295"/>
          </p:nvPr>
        </p:nvSpPr>
        <p:spPr>
          <a:xfrm>
            <a:off x="3590338" y="239561"/>
            <a:ext cx="5652072" cy="6413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b="1" dirty="0">
                <a:solidFill>
                  <a:srgbClr val="1A2B6C"/>
                </a:solidFill>
              </a:rPr>
              <a:t>Real Estate Infographics</a:t>
            </a:r>
            <a:endParaRPr b="1" dirty="0">
              <a:solidFill>
                <a:srgbClr val="1A2B6C"/>
              </a:solidFill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8032000" y="5096401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8032000" y="2175700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8032000" y="3149267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8032000" y="4122835"/>
            <a:ext cx="3281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4911057" y="2270669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4911057" y="3244783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4911057" y="4218896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4911057" y="5188636"/>
            <a:ext cx="4404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2" name="Google Shape;2242;p41"/>
          <p:cNvCxnSpPr/>
          <p:nvPr/>
        </p:nvCxnSpPr>
        <p:spPr>
          <a:xfrm flipH="1" flipV="1">
            <a:off x="3157457" y="2566900"/>
            <a:ext cx="1753600" cy="280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3" name="Google Shape;2243;p41"/>
          <p:cNvCxnSpPr/>
          <p:nvPr/>
        </p:nvCxnSpPr>
        <p:spPr>
          <a:xfrm flipH="1">
            <a:off x="3157457" y="3543822"/>
            <a:ext cx="1753600" cy="4375"/>
          </a:xfrm>
          <a:prstGeom prst="straightConnector1">
            <a:avLst/>
          </a:prstGeom>
          <a:noFill/>
          <a:ln w="19050" cap="flat" cmpd="sng">
            <a:solidFill>
              <a:srgbClr val="1A2B6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4" name="Google Shape;2244;p41"/>
          <p:cNvCxnSpPr/>
          <p:nvPr/>
        </p:nvCxnSpPr>
        <p:spPr>
          <a:xfrm flipH="1">
            <a:off x="3157457" y="4517935"/>
            <a:ext cx="1753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5" name="Google Shape;2245;p41"/>
          <p:cNvCxnSpPr/>
          <p:nvPr/>
        </p:nvCxnSpPr>
        <p:spPr>
          <a:xfrm flipH="1">
            <a:off x="3157457" y="5487673"/>
            <a:ext cx="1753600" cy="0"/>
          </a:xfrm>
          <a:prstGeom prst="straightConnector1">
            <a:avLst/>
          </a:prstGeom>
          <a:noFill/>
          <a:ln w="19050" cap="flat" cmpd="sng">
            <a:solidFill>
              <a:srgbClr val="1A2B6C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46" name="Google Shape;2246;p41"/>
          <p:cNvSpPr txBox="1"/>
          <p:nvPr/>
        </p:nvSpPr>
        <p:spPr>
          <a:xfrm>
            <a:off x="6809079" y="5192992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21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6809079" y="4218896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21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6809079" y="3244783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1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21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6809079" y="2270669"/>
            <a:ext cx="13192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2133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5351457" y="2569669"/>
            <a:ext cx="1457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5351457" y="3543783"/>
            <a:ext cx="1457600" cy="0"/>
          </a:xfrm>
          <a:prstGeom prst="straightConnector1">
            <a:avLst/>
          </a:prstGeom>
          <a:noFill/>
          <a:ln w="19050" cap="flat" cmpd="sng">
            <a:solidFill>
              <a:srgbClr val="1A2B6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5351457" y="4517896"/>
            <a:ext cx="1457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5351457" y="5487636"/>
            <a:ext cx="1457600" cy="4400"/>
          </a:xfrm>
          <a:prstGeom prst="straightConnector1">
            <a:avLst/>
          </a:prstGeom>
          <a:noFill/>
          <a:ln w="19050" cap="flat" cmpd="sng">
            <a:solidFill>
              <a:srgbClr val="1A2B6C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2" y="566454"/>
            <a:ext cx="2926960" cy="59634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uego de gemelas | Doblaje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45" y="1415846"/>
            <a:ext cx="3470687" cy="52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3750" y="2441"/>
            <a:ext cx="11572875" cy="723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90D2A"/>
                </a:solidFill>
              </a:rPr>
              <a:t>Infographic Style</a:t>
            </a: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xmlns="" id="{FD307CE3-FAA2-4FB4-B2F9-EB164D11D138}"/>
              </a:ext>
            </a:extLst>
          </p:cNvPr>
          <p:cNvSpPr/>
          <p:nvPr/>
        </p:nvSpPr>
        <p:spPr>
          <a:xfrm flipV="1">
            <a:off x="1697305" y="2044925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rgbClr val="1A2B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xmlns="" id="{053E7B56-3406-43B0-A6AB-33C935C4AFC8}"/>
              </a:ext>
            </a:extLst>
          </p:cNvPr>
          <p:cNvSpPr/>
          <p:nvPr/>
        </p:nvSpPr>
        <p:spPr>
          <a:xfrm flipV="1">
            <a:off x="7826612" y="5082010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rgbClr val="1A2B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C74384C-2EF2-4647-840A-3F1FCF976ECC}"/>
              </a:ext>
            </a:extLst>
          </p:cNvPr>
          <p:cNvGrpSpPr/>
          <p:nvPr/>
        </p:nvGrpSpPr>
        <p:grpSpPr>
          <a:xfrm>
            <a:off x="8526212" y="4966278"/>
            <a:ext cx="2808000" cy="969028"/>
            <a:chOff x="5652121" y="1872653"/>
            <a:chExt cx="2448361" cy="9690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DC08753-CFFE-421A-8A6C-37B8D3596B67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414B293-3D33-4DFC-BADD-EAC24FEBC5AA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ABA7290-8CFA-4909-8C19-6AE4AB63D259}"/>
              </a:ext>
            </a:extLst>
          </p:cNvPr>
          <p:cNvGrpSpPr/>
          <p:nvPr/>
        </p:nvGrpSpPr>
        <p:grpSpPr>
          <a:xfrm>
            <a:off x="777559" y="2126666"/>
            <a:ext cx="2812211" cy="969028"/>
            <a:chOff x="5652121" y="1872653"/>
            <a:chExt cx="2448361" cy="9690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129AE38-C082-4790-83A6-AFB3EEC99957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62E160D-9873-4C8F-AB06-DFDCAD9C2EA8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E2AAD94-F549-4DF3-BEBB-BF6CD9E03699}"/>
              </a:ext>
            </a:extLst>
          </p:cNvPr>
          <p:cNvSpPr txBox="1"/>
          <p:nvPr/>
        </p:nvSpPr>
        <p:spPr>
          <a:xfrm>
            <a:off x="9283660" y="2044925"/>
            <a:ext cx="234802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rgbClr val="000000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3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xmlns="" id="{6BB60281-0F9A-4792-8580-BA3C8B49B95D}"/>
              </a:ext>
            </a:extLst>
          </p:cNvPr>
          <p:cNvSpPr txBox="1"/>
          <p:nvPr/>
        </p:nvSpPr>
        <p:spPr>
          <a:xfrm>
            <a:off x="1040578" y="4550771"/>
            <a:ext cx="2505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You can simply impress your audience and add a unique zing and appeal to  your Presentations. Easy to change colors, photos and Text. </a:t>
            </a:r>
            <a:endParaRPr lang="ko-KR" alt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195943" y="6214601"/>
            <a:ext cx="6819992" cy="425685"/>
          </a:xfrm>
          <a:prstGeom prst="ellipse">
            <a:avLst/>
          </a:prstGeom>
          <a:solidFill>
            <a:srgbClr val="1A2B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3032" y="141419"/>
            <a:ext cx="11572875" cy="723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1A2B6C"/>
                </a:solidFill>
              </a:rPr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240F3E9-DEE4-4CFD-8D1A-58362EB55230}"/>
              </a:ext>
            </a:extLst>
          </p:cNvPr>
          <p:cNvSpPr txBox="1"/>
          <p:nvPr/>
        </p:nvSpPr>
        <p:spPr>
          <a:xfrm>
            <a:off x="6898982" y="3827055"/>
            <a:ext cx="436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3C04483-89B2-4DE5-9DAB-0ABB516ED1BC}"/>
              </a:ext>
            </a:extLst>
          </p:cNvPr>
          <p:cNvSpPr txBox="1"/>
          <p:nvPr/>
        </p:nvSpPr>
        <p:spPr>
          <a:xfrm>
            <a:off x="6970368" y="279359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78ACB7F-AD35-42BE-B56F-397A57627719}"/>
              </a:ext>
            </a:extLst>
          </p:cNvPr>
          <p:cNvSpPr txBox="1"/>
          <p:nvPr/>
        </p:nvSpPr>
        <p:spPr>
          <a:xfrm>
            <a:off x="6898982" y="1882450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i="1" dirty="0">
                <a:cs typeface="Arial" pitchFamily="34" charset="0"/>
              </a:rPr>
              <a:t>L</a:t>
            </a:r>
            <a:r>
              <a:rPr lang="en-US" altLang="ko-KR" sz="2400" b="1" i="1" dirty="0">
                <a:cs typeface="Arial" pitchFamily="34" charset="0"/>
              </a:rPr>
              <a:t>OREM IPSUM</a:t>
            </a:r>
          </a:p>
          <a:p>
            <a:r>
              <a:rPr lang="en-US" altLang="ko-KR" sz="2400" b="1" i="1" dirty="0">
                <a:cs typeface="Arial" pitchFamily="34" charset="0"/>
              </a:rPr>
              <a:t>DOLOR SIT AMET, </a:t>
            </a:r>
            <a:endParaRPr lang="ko-KR" altLang="en-US" sz="2400" b="1" i="1" dirty="0">
              <a:cs typeface="Arial" pitchFamily="34" charset="0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1AEB5ECE-254B-4D7E-8D93-C8A7D3B0EDFD}"/>
              </a:ext>
            </a:extLst>
          </p:cNvPr>
          <p:cNvSpPr>
            <a:spLocks noChangeAspect="1"/>
          </p:cNvSpPr>
          <p:nvPr/>
        </p:nvSpPr>
        <p:spPr>
          <a:xfrm>
            <a:off x="9128235" y="525443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xmlns="" id="{98C62B6B-2FB2-49A1-998C-B1E5F1D54EBF}"/>
              </a:ext>
            </a:extLst>
          </p:cNvPr>
          <p:cNvSpPr>
            <a:spLocks noChangeAspect="1"/>
          </p:cNvSpPr>
          <p:nvPr/>
        </p:nvSpPr>
        <p:spPr>
          <a:xfrm>
            <a:off x="7015935" y="525443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00E7916-2880-4C85-B216-46419C24D8A8}"/>
              </a:ext>
            </a:extLst>
          </p:cNvPr>
          <p:cNvSpPr txBox="1"/>
          <p:nvPr/>
        </p:nvSpPr>
        <p:spPr>
          <a:xfrm>
            <a:off x="7535226" y="501427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75D4A53-A6C1-47FA-9B0A-E9ABFA739374}"/>
              </a:ext>
            </a:extLst>
          </p:cNvPr>
          <p:cNvSpPr txBox="1"/>
          <p:nvPr/>
        </p:nvSpPr>
        <p:spPr>
          <a:xfrm>
            <a:off x="9813639" y="503368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181475" y="3543300"/>
            <a:ext cx="2370138" cy="2771775"/>
          </a:xfrm>
          <a:custGeom>
            <a:avLst/>
            <a:gdLst>
              <a:gd name="T0" fmla="*/ 224 w 631"/>
              <a:gd name="T1" fmla="*/ 647 h 737"/>
              <a:gd name="T2" fmla="*/ 224 w 631"/>
              <a:gd name="T3" fmla="*/ 504 h 737"/>
              <a:gd name="T4" fmla="*/ 274 w 631"/>
              <a:gd name="T5" fmla="*/ 454 h 737"/>
              <a:gd name="T6" fmla="*/ 582 w 631"/>
              <a:gd name="T7" fmla="*/ 454 h 737"/>
              <a:gd name="T8" fmla="*/ 631 w 631"/>
              <a:gd name="T9" fmla="*/ 501 h 737"/>
              <a:gd name="T10" fmla="*/ 631 w 631"/>
              <a:gd name="T11" fmla="*/ 671 h 737"/>
              <a:gd name="T12" fmla="*/ 607 w 631"/>
              <a:gd name="T13" fmla="*/ 714 h 737"/>
              <a:gd name="T14" fmla="*/ 593 w 631"/>
              <a:gd name="T15" fmla="*/ 737 h 737"/>
              <a:gd name="T16" fmla="*/ 541 w 631"/>
              <a:gd name="T17" fmla="*/ 737 h 737"/>
              <a:gd name="T18" fmla="*/ 538 w 631"/>
              <a:gd name="T19" fmla="*/ 717 h 737"/>
              <a:gd name="T20" fmla="*/ 318 w 631"/>
              <a:gd name="T21" fmla="*/ 717 h 737"/>
              <a:gd name="T22" fmla="*/ 315 w 631"/>
              <a:gd name="T23" fmla="*/ 737 h 737"/>
              <a:gd name="T24" fmla="*/ 266 w 631"/>
              <a:gd name="T25" fmla="*/ 737 h 737"/>
              <a:gd name="T26" fmla="*/ 224 w 631"/>
              <a:gd name="T27" fmla="*/ 691 h 737"/>
              <a:gd name="T28" fmla="*/ 170 w 631"/>
              <a:gd name="T29" fmla="*/ 734 h 737"/>
              <a:gd name="T30" fmla="*/ 107 w 631"/>
              <a:gd name="T31" fmla="*/ 696 h 737"/>
              <a:gd name="T32" fmla="*/ 22 w 631"/>
              <a:gd name="T33" fmla="*/ 431 h 737"/>
              <a:gd name="T34" fmla="*/ 21 w 631"/>
              <a:gd name="T35" fmla="*/ 385 h 737"/>
              <a:gd name="T36" fmla="*/ 98 w 631"/>
              <a:gd name="T37" fmla="*/ 354 h 737"/>
              <a:gd name="T38" fmla="*/ 117 w 631"/>
              <a:gd name="T39" fmla="*/ 346 h 737"/>
              <a:gd name="T40" fmla="*/ 201 w 631"/>
              <a:gd name="T41" fmla="*/ 332 h 737"/>
              <a:gd name="T42" fmla="*/ 125 w 631"/>
              <a:gd name="T43" fmla="*/ 223 h 737"/>
              <a:gd name="T44" fmla="*/ 113 w 631"/>
              <a:gd name="T45" fmla="*/ 190 h 737"/>
              <a:gd name="T46" fmla="*/ 123 w 631"/>
              <a:gd name="T47" fmla="*/ 96 h 737"/>
              <a:gd name="T48" fmla="*/ 78 w 631"/>
              <a:gd name="T49" fmla="*/ 39 h 737"/>
              <a:gd name="T50" fmla="*/ 24 w 631"/>
              <a:gd name="T51" fmla="*/ 86 h 737"/>
              <a:gd name="T52" fmla="*/ 18 w 631"/>
              <a:gd name="T53" fmla="*/ 138 h 737"/>
              <a:gd name="T54" fmla="*/ 2 w 631"/>
              <a:gd name="T55" fmla="*/ 86 h 737"/>
              <a:gd name="T56" fmla="*/ 112 w 631"/>
              <a:gd name="T57" fmla="*/ 21 h 737"/>
              <a:gd name="T58" fmla="*/ 356 w 631"/>
              <a:gd name="T59" fmla="*/ 226 h 737"/>
              <a:gd name="T60" fmla="*/ 394 w 631"/>
              <a:gd name="T61" fmla="*/ 294 h 737"/>
              <a:gd name="T62" fmla="*/ 315 w 631"/>
              <a:gd name="T63" fmla="*/ 438 h 737"/>
              <a:gd name="T64" fmla="*/ 160 w 631"/>
              <a:gd name="T65" fmla="*/ 463 h 737"/>
              <a:gd name="T66" fmla="*/ 219 w 631"/>
              <a:gd name="T67" fmla="*/ 647 h 737"/>
              <a:gd name="T68" fmla="*/ 224 w 631"/>
              <a:gd name="T69" fmla="*/ 64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1" h="737">
                <a:moveTo>
                  <a:pt x="224" y="647"/>
                </a:moveTo>
                <a:cubicBezTo>
                  <a:pt x="224" y="599"/>
                  <a:pt x="224" y="551"/>
                  <a:pt x="224" y="504"/>
                </a:cubicBezTo>
                <a:cubicBezTo>
                  <a:pt x="224" y="465"/>
                  <a:pt x="236" y="454"/>
                  <a:pt x="274" y="454"/>
                </a:cubicBezTo>
                <a:cubicBezTo>
                  <a:pt x="377" y="454"/>
                  <a:pt x="480" y="454"/>
                  <a:pt x="582" y="454"/>
                </a:cubicBezTo>
                <a:cubicBezTo>
                  <a:pt x="619" y="454"/>
                  <a:pt x="631" y="466"/>
                  <a:pt x="631" y="501"/>
                </a:cubicBezTo>
                <a:cubicBezTo>
                  <a:pt x="631" y="558"/>
                  <a:pt x="630" y="615"/>
                  <a:pt x="631" y="671"/>
                </a:cubicBezTo>
                <a:cubicBezTo>
                  <a:pt x="631" y="690"/>
                  <a:pt x="625" y="705"/>
                  <a:pt x="607" y="714"/>
                </a:cubicBezTo>
                <a:cubicBezTo>
                  <a:pt x="601" y="717"/>
                  <a:pt x="599" y="727"/>
                  <a:pt x="593" y="737"/>
                </a:cubicBezTo>
                <a:cubicBezTo>
                  <a:pt x="579" y="737"/>
                  <a:pt x="561" y="737"/>
                  <a:pt x="541" y="737"/>
                </a:cubicBezTo>
                <a:cubicBezTo>
                  <a:pt x="540" y="731"/>
                  <a:pt x="539" y="724"/>
                  <a:pt x="538" y="717"/>
                </a:cubicBezTo>
                <a:cubicBezTo>
                  <a:pt x="465" y="717"/>
                  <a:pt x="392" y="717"/>
                  <a:pt x="318" y="717"/>
                </a:cubicBezTo>
                <a:cubicBezTo>
                  <a:pt x="317" y="723"/>
                  <a:pt x="316" y="729"/>
                  <a:pt x="315" y="737"/>
                </a:cubicBezTo>
                <a:cubicBezTo>
                  <a:pt x="297" y="737"/>
                  <a:pt x="278" y="737"/>
                  <a:pt x="266" y="737"/>
                </a:cubicBezTo>
                <a:cubicBezTo>
                  <a:pt x="251" y="720"/>
                  <a:pt x="238" y="706"/>
                  <a:pt x="224" y="691"/>
                </a:cubicBezTo>
                <a:cubicBezTo>
                  <a:pt x="213" y="715"/>
                  <a:pt x="197" y="732"/>
                  <a:pt x="170" y="734"/>
                </a:cubicBezTo>
                <a:cubicBezTo>
                  <a:pt x="141" y="737"/>
                  <a:pt x="117" y="723"/>
                  <a:pt x="107" y="696"/>
                </a:cubicBezTo>
                <a:cubicBezTo>
                  <a:pt x="78" y="608"/>
                  <a:pt x="49" y="520"/>
                  <a:pt x="22" y="431"/>
                </a:cubicBezTo>
                <a:cubicBezTo>
                  <a:pt x="17" y="418"/>
                  <a:pt x="21" y="402"/>
                  <a:pt x="21" y="385"/>
                </a:cubicBezTo>
                <a:cubicBezTo>
                  <a:pt x="58" y="394"/>
                  <a:pt x="83" y="386"/>
                  <a:pt x="98" y="354"/>
                </a:cubicBezTo>
                <a:cubicBezTo>
                  <a:pt x="100" y="349"/>
                  <a:pt x="110" y="347"/>
                  <a:pt x="117" y="346"/>
                </a:cubicBezTo>
                <a:cubicBezTo>
                  <a:pt x="144" y="341"/>
                  <a:pt x="172" y="337"/>
                  <a:pt x="201" y="332"/>
                </a:cubicBezTo>
                <a:cubicBezTo>
                  <a:pt x="182" y="290"/>
                  <a:pt x="157" y="254"/>
                  <a:pt x="125" y="223"/>
                </a:cubicBezTo>
                <a:cubicBezTo>
                  <a:pt x="114" y="214"/>
                  <a:pt x="111" y="204"/>
                  <a:pt x="113" y="190"/>
                </a:cubicBezTo>
                <a:cubicBezTo>
                  <a:pt x="117" y="159"/>
                  <a:pt x="120" y="128"/>
                  <a:pt x="123" y="96"/>
                </a:cubicBezTo>
                <a:cubicBezTo>
                  <a:pt x="126" y="66"/>
                  <a:pt x="107" y="42"/>
                  <a:pt x="78" y="39"/>
                </a:cubicBezTo>
                <a:cubicBezTo>
                  <a:pt x="51" y="36"/>
                  <a:pt x="27" y="56"/>
                  <a:pt x="24" y="86"/>
                </a:cubicBezTo>
                <a:cubicBezTo>
                  <a:pt x="22" y="101"/>
                  <a:pt x="20" y="117"/>
                  <a:pt x="18" y="138"/>
                </a:cubicBezTo>
                <a:cubicBezTo>
                  <a:pt x="3" y="121"/>
                  <a:pt x="0" y="104"/>
                  <a:pt x="2" y="86"/>
                </a:cubicBezTo>
                <a:cubicBezTo>
                  <a:pt x="7" y="31"/>
                  <a:pt x="60" y="0"/>
                  <a:pt x="112" y="21"/>
                </a:cubicBezTo>
                <a:cubicBezTo>
                  <a:pt x="215" y="64"/>
                  <a:pt x="295" y="134"/>
                  <a:pt x="356" y="226"/>
                </a:cubicBezTo>
                <a:cubicBezTo>
                  <a:pt x="370" y="248"/>
                  <a:pt x="383" y="271"/>
                  <a:pt x="394" y="294"/>
                </a:cubicBezTo>
                <a:cubicBezTo>
                  <a:pt x="422" y="356"/>
                  <a:pt x="382" y="428"/>
                  <a:pt x="315" y="438"/>
                </a:cubicBezTo>
                <a:cubicBezTo>
                  <a:pt x="264" y="446"/>
                  <a:pt x="213" y="455"/>
                  <a:pt x="160" y="463"/>
                </a:cubicBezTo>
                <a:cubicBezTo>
                  <a:pt x="180" y="526"/>
                  <a:pt x="200" y="586"/>
                  <a:pt x="219" y="647"/>
                </a:cubicBezTo>
                <a:cubicBezTo>
                  <a:pt x="221" y="647"/>
                  <a:pt x="223" y="647"/>
                  <a:pt x="224" y="647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41400" y="5375275"/>
            <a:ext cx="1190625" cy="1044575"/>
          </a:xfrm>
          <a:custGeom>
            <a:avLst/>
            <a:gdLst>
              <a:gd name="T0" fmla="*/ 0 w 317"/>
              <a:gd name="T1" fmla="*/ 278 h 278"/>
              <a:gd name="T2" fmla="*/ 0 w 317"/>
              <a:gd name="T3" fmla="*/ 0 h 278"/>
              <a:gd name="T4" fmla="*/ 317 w 317"/>
              <a:gd name="T5" fmla="*/ 0 h 278"/>
              <a:gd name="T6" fmla="*/ 317 w 317"/>
              <a:gd name="T7" fmla="*/ 278 h 278"/>
              <a:gd name="T8" fmla="*/ 0 w 317"/>
              <a:gd name="T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278">
                <a:moveTo>
                  <a:pt x="0" y="278"/>
                </a:moveTo>
                <a:cubicBezTo>
                  <a:pt x="0" y="185"/>
                  <a:pt x="0" y="93"/>
                  <a:pt x="0" y="0"/>
                </a:cubicBezTo>
                <a:cubicBezTo>
                  <a:pt x="106" y="0"/>
                  <a:pt x="210" y="0"/>
                  <a:pt x="317" y="0"/>
                </a:cubicBezTo>
                <a:cubicBezTo>
                  <a:pt x="317" y="92"/>
                  <a:pt x="317" y="184"/>
                  <a:pt x="317" y="278"/>
                </a:cubicBezTo>
                <a:cubicBezTo>
                  <a:pt x="212" y="278"/>
                  <a:pt x="107" y="278"/>
                  <a:pt x="0" y="278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160463" y="2527300"/>
            <a:ext cx="901700" cy="2817813"/>
          </a:xfrm>
          <a:custGeom>
            <a:avLst/>
            <a:gdLst>
              <a:gd name="T0" fmla="*/ 145 w 240"/>
              <a:gd name="T1" fmla="*/ 187 h 749"/>
              <a:gd name="T2" fmla="*/ 145 w 240"/>
              <a:gd name="T3" fmla="*/ 37 h 749"/>
              <a:gd name="T4" fmla="*/ 147 w 240"/>
              <a:gd name="T5" fmla="*/ 15 h 749"/>
              <a:gd name="T6" fmla="*/ 169 w 240"/>
              <a:gd name="T7" fmla="*/ 0 h 749"/>
              <a:gd name="T8" fmla="*/ 188 w 240"/>
              <a:gd name="T9" fmla="*/ 18 h 749"/>
              <a:gd name="T10" fmla="*/ 189 w 240"/>
              <a:gd name="T11" fmla="*/ 34 h 749"/>
              <a:gd name="T12" fmla="*/ 189 w 240"/>
              <a:gd name="T13" fmla="*/ 534 h 749"/>
              <a:gd name="T14" fmla="*/ 188 w 240"/>
              <a:gd name="T15" fmla="*/ 551 h 749"/>
              <a:gd name="T16" fmla="*/ 171 w 240"/>
              <a:gd name="T17" fmla="*/ 567 h 749"/>
              <a:gd name="T18" fmla="*/ 148 w 240"/>
              <a:gd name="T19" fmla="*/ 555 h 749"/>
              <a:gd name="T20" fmla="*/ 145 w 240"/>
              <a:gd name="T21" fmla="*/ 534 h 749"/>
              <a:gd name="T22" fmla="*/ 144 w 240"/>
              <a:gd name="T23" fmla="*/ 406 h 749"/>
              <a:gd name="T24" fmla="*/ 139 w 240"/>
              <a:gd name="T25" fmla="*/ 388 h 749"/>
              <a:gd name="T26" fmla="*/ 132 w 240"/>
              <a:gd name="T27" fmla="*/ 389 h 749"/>
              <a:gd name="T28" fmla="*/ 132 w 240"/>
              <a:gd name="T29" fmla="*/ 716 h 749"/>
              <a:gd name="T30" fmla="*/ 206 w 240"/>
              <a:gd name="T31" fmla="*/ 716 h 749"/>
              <a:gd name="T32" fmla="*/ 226 w 240"/>
              <a:gd name="T33" fmla="*/ 718 h 749"/>
              <a:gd name="T34" fmla="*/ 239 w 240"/>
              <a:gd name="T35" fmla="*/ 734 h 749"/>
              <a:gd name="T36" fmla="*/ 226 w 240"/>
              <a:gd name="T37" fmla="*/ 748 h 749"/>
              <a:gd name="T38" fmla="*/ 16 w 240"/>
              <a:gd name="T39" fmla="*/ 748 h 749"/>
              <a:gd name="T40" fmla="*/ 0 w 240"/>
              <a:gd name="T41" fmla="*/ 733 h 749"/>
              <a:gd name="T42" fmla="*/ 20 w 240"/>
              <a:gd name="T43" fmla="*/ 717 h 749"/>
              <a:gd name="T44" fmla="*/ 80 w 240"/>
              <a:gd name="T45" fmla="*/ 716 h 749"/>
              <a:gd name="T46" fmla="*/ 107 w 240"/>
              <a:gd name="T47" fmla="*/ 716 h 749"/>
              <a:gd name="T48" fmla="*/ 107 w 240"/>
              <a:gd name="T49" fmla="*/ 691 h 749"/>
              <a:gd name="T50" fmla="*/ 107 w 240"/>
              <a:gd name="T51" fmla="*/ 285 h 749"/>
              <a:gd name="T52" fmla="*/ 117 w 240"/>
              <a:gd name="T53" fmla="*/ 256 h 749"/>
              <a:gd name="T54" fmla="*/ 120 w 240"/>
              <a:gd name="T55" fmla="*/ 222 h 749"/>
              <a:gd name="T56" fmla="*/ 145 w 240"/>
              <a:gd name="T57" fmla="*/ 187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0" h="749">
                <a:moveTo>
                  <a:pt x="145" y="187"/>
                </a:moveTo>
                <a:cubicBezTo>
                  <a:pt x="145" y="135"/>
                  <a:pt x="145" y="86"/>
                  <a:pt x="145" y="37"/>
                </a:cubicBezTo>
                <a:cubicBezTo>
                  <a:pt x="145" y="29"/>
                  <a:pt x="143" y="20"/>
                  <a:pt x="147" y="15"/>
                </a:cubicBezTo>
                <a:cubicBezTo>
                  <a:pt x="152" y="8"/>
                  <a:pt x="162" y="0"/>
                  <a:pt x="169" y="0"/>
                </a:cubicBezTo>
                <a:cubicBezTo>
                  <a:pt x="176" y="1"/>
                  <a:pt x="183" y="11"/>
                  <a:pt x="188" y="18"/>
                </a:cubicBezTo>
                <a:cubicBezTo>
                  <a:pt x="191" y="21"/>
                  <a:pt x="189" y="28"/>
                  <a:pt x="189" y="34"/>
                </a:cubicBezTo>
                <a:cubicBezTo>
                  <a:pt x="189" y="200"/>
                  <a:pt x="189" y="367"/>
                  <a:pt x="189" y="534"/>
                </a:cubicBezTo>
                <a:cubicBezTo>
                  <a:pt x="189" y="540"/>
                  <a:pt x="191" y="547"/>
                  <a:pt x="188" y="551"/>
                </a:cubicBezTo>
                <a:cubicBezTo>
                  <a:pt x="184" y="558"/>
                  <a:pt x="177" y="566"/>
                  <a:pt x="171" y="567"/>
                </a:cubicBezTo>
                <a:cubicBezTo>
                  <a:pt x="163" y="567"/>
                  <a:pt x="154" y="561"/>
                  <a:pt x="148" y="555"/>
                </a:cubicBezTo>
                <a:cubicBezTo>
                  <a:pt x="144" y="550"/>
                  <a:pt x="145" y="541"/>
                  <a:pt x="145" y="534"/>
                </a:cubicBezTo>
                <a:cubicBezTo>
                  <a:pt x="145" y="491"/>
                  <a:pt x="145" y="449"/>
                  <a:pt x="144" y="406"/>
                </a:cubicBezTo>
                <a:cubicBezTo>
                  <a:pt x="144" y="400"/>
                  <a:pt x="141" y="394"/>
                  <a:pt x="139" y="388"/>
                </a:cubicBezTo>
                <a:cubicBezTo>
                  <a:pt x="137" y="388"/>
                  <a:pt x="134" y="389"/>
                  <a:pt x="132" y="389"/>
                </a:cubicBezTo>
                <a:cubicBezTo>
                  <a:pt x="132" y="498"/>
                  <a:pt x="132" y="606"/>
                  <a:pt x="132" y="716"/>
                </a:cubicBezTo>
                <a:cubicBezTo>
                  <a:pt x="157" y="716"/>
                  <a:pt x="182" y="716"/>
                  <a:pt x="206" y="716"/>
                </a:cubicBezTo>
                <a:cubicBezTo>
                  <a:pt x="213" y="716"/>
                  <a:pt x="221" y="715"/>
                  <a:pt x="226" y="718"/>
                </a:cubicBezTo>
                <a:cubicBezTo>
                  <a:pt x="232" y="721"/>
                  <a:pt x="239" y="728"/>
                  <a:pt x="239" y="734"/>
                </a:cubicBezTo>
                <a:cubicBezTo>
                  <a:pt x="240" y="738"/>
                  <a:pt x="231" y="748"/>
                  <a:pt x="226" y="748"/>
                </a:cubicBezTo>
                <a:cubicBezTo>
                  <a:pt x="156" y="749"/>
                  <a:pt x="86" y="749"/>
                  <a:pt x="16" y="748"/>
                </a:cubicBezTo>
                <a:cubicBezTo>
                  <a:pt x="11" y="748"/>
                  <a:pt x="6" y="738"/>
                  <a:pt x="0" y="733"/>
                </a:cubicBezTo>
                <a:cubicBezTo>
                  <a:pt x="7" y="727"/>
                  <a:pt x="13" y="718"/>
                  <a:pt x="20" y="717"/>
                </a:cubicBezTo>
                <a:cubicBezTo>
                  <a:pt x="40" y="715"/>
                  <a:pt x="60" y="716"/>
                  <a:pt x="80" y="716"/>
                </a:cubicBezTo>
                <a:cubicBezTo>
                  <a:pt x="88" y="716"/>
                  <a:pt x="96" y="716"/>
                  <a:pt x="107" y="716"/>
                </a:cubicBezTo>
                <a:cubicBezTo>
                  <a:pt x="107" y="707"/>
                  <a:pt x="107" y="699"/>
                  <a:pt x="107" y="691"/>
                </a:cubicBezTo>
                <a:cubicBezTo>
                  <a:pt x="107" y="556"/>
                  <a:pt x="107" y="421"/>
                  <a:pt x="107" y="285"/>
                </a:cubicBezTo>
                <a:cubicBezTo>
                  <a:pt x="107" y="275"/>
                  <a:pt x="104" y="265"/>
                  <a:pt x="117" y="256"/>
                </a:cubicBezTo>
                <a:cubicBezTo>
                  <a:pt x="123" y="253"/>
                  <a:pt x="120" y="234"/>
                  <a:pt x="120" y="222"/>
                </a:cubicBezTo>
                <a:cubicBezTo>
                  <a:pt x="119" y="204"/>
                  <a:pt x="123" y="190"/>
                  <a:pt x="145" y="187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384550" y="2990850"/>
            <a:ext cx="901700" cy="901700"/>
          </a:xfrm>
          <a:custGeom>
            <a:avLst/>
            <a:gdLst>
              <a:gd name="T0" fmla="*/ 240 w 240"/>
              <a:gd name="T1" fmla="*/ 120 h 240"/>
              <a:gd name="T2" fmla="*/ 121 w 240"/>
              <a:gd name="T3" fmla="*/ 240 h 240"/>
              <a:gd name="T4" fmla="*/ 1 w 240"/>
              <a:gd name="T5" fmla="*/ 121 h 240"/>
              <a:gd name="T6" fmla="*/ 121 w 240"/>
              <a:gd name="T7" fmla="*/ 0 h 240"/>
              <a:gd name="T8" fmla="*/ 240 w 240"/>
              <a:gd name="T9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240" y="120"/>
                </a:moveTo>
                <a:cubicBezTo>
                  <a:pt x="240" y="186"/>
                  <a:pt x="187" y="240"/>
                  <a:pt x="121" y="240"/>
                </a:cubicBezTo>
                <a:cubicBezTo>
                  <a:pt x="55" y="240"/>
                  <a:pt x="2" y="187"/>
                  <a:pt x="1" y="121"/>
                </a:cubicBezTo>
                <a:cubicBezTo>
                  <a:pt x="0" y="55"/>
                  <a:pt x="54" y="0"/>
                  <a:pt x="121" y="0"/>
                </a:cubicBezTo>
                <a:cubicBezTo>
                  <a:pt x="187" y="0"/>
                  <a:pt x="240" y="54"/>
                  <a:pt x="240" y="12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573463" y="3708400"/>
            <a:ext cx="1047750" cy="1304925"/>
          </a:xfrm>
          <a:custGeom>
            <a:avLst/>
            <a:gdLst>
              <a:gd name="T0" fmla="*/ 173 w 279"/>
              <a:gd name="T1" fmla="*/ 234 h 347"/>
              <a:gd name="T2" fmla="*/ 190 w 279"/>
              <a:gd name="T3" fmla="*/ 66 h 347"/>
              <a:gd name="T4" fmla="*/ 193 w 279"/>
              <a:gd name="T5" fmla="*/ 38 h 347"/>
              <a:gd name="T6" fmla="*/ 238 w 279"/>
              <a:gd name="T7" fmla="*/ 2 h 347"/>
              <a:gd name="T8" fmla="*/ 278 w 279"/>
              <a:gd name="T9" fmla="*/ 46 h 347"/>
              <a:gd name="T10" fmla="*/ 269 w 279"/>
              <a:gd name="T11" fmla="*/ 146 h 347"/>
              <a:gd name="T12" fmla="*/ 254 w 279"/>
              <a:gd name="T13" fmla="*/ 291 h 347"/>
              <a:gd name="T14" fmla="*/ 188 w 279"/>
              <a:gd name="T15" fmla="*/ 332 h 347"/>
              <a:gd name="T16" fmla="*/ 30 w 279"/>
              <a:gd name="T17" fmla="*/ 270 h 347"/>
              <a:gd name="T18" fmla="*/ 2 w 279"/>
              <a:gd name="T19" fmla="*/ 224 h 347"/>
              <a:gd name="T20" fmla="*/ 39 w 279"/>
              <a:gd name="T21" fmla="*/ 187 h 347"/>
              <a:gd name="T22" fmla="*/ 68 w 279"/>
              <a:gd name="T23" fmla="*/ 193 h 347"/>
              <a:gd name="T24" fmla="*/ 173 w 279"/>
              <a:gd name="T25" fmla="*/ 234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9" h="347">
                <a:moveTo>
                  <a:pt x="173" y="234"/>
                </a:moveTo>
                <a:cubicBezTo>
                  <a:pt x="179" y="176"/>
                  <a:pt x="185" y="121"/>
                  <a:pt x="190" y="66"/>
                </a:cubicBezTo>
                <a:cubicBezTo>
                  <a:pt x="191" y="56"/>
                  <a:pt x="192" y="47"/>
                  <a:pt x="193" y="38"/>
                </a:cubicBezTo>
                <a:cubicBezTo>
                  <a:pt x="198" y="15"/>
                  <a:pt x="217" y="0"/>
                  <a:pt x="238" y="2"/>
                </a:cubicBezTo>
                <a:cubicBezTo>
                  <a:pt x="261" y="3"/>
                  <a:pt x="279" y="22"/>
                  <a:pt x="278" y="46"/>
                </a:cubicBezTo>
                <a:cubicBezTo>
                  <a:pt x="276" y="79"/>
                  <a:pt x="272" y="112"/>
                  <a:pt x="269" y="146"/>
                </a:cubicBezTo>
                <a:cubicBezTo>
                  <a:pt x="264" y="194"/>
                  <a:pt x="259" y="242"/>
                  <a:pt x="254" y="291"/>
                </a:cubicBezTo>
                <a:cubicBezTo>
                  <a:pt x="251" y="331"/>
                  <a:pt x="225" y="347"/>
                  <a:pt x="188" y="332"/>
                </a:cubicBezTo>
                <a:cubicBezTo>
                  <a:pt x="135" y="312"/>
                  <a:pt x="82" y="291"/>
                  <a:pt x="30" y="270"/>
                </a:cubicBezTo>
                <a:cubicBezTo>
                  <a:pt x="10" y="262"/>
                  <a:pt x="0" y="243"/>
                  <a:pt x="2" y="224"/>
                </a:cubicBezTo>
                <a:cubicBezTo>
                  <a:pt x="5" y="205"/>
                  <a:pt x="20" y="189"/>
                  <a:pt x="39" y="187"/>
                </a:cubicBezTo>
                <a:cubicBezTo>
                  <a:pt x="49" y="187"/>
                  <a:pt x="59" y="189"/>
                  <a:pt x="68" y="193"/>
                </a:cubicBezTo>
                <a:cubicBezTo>
                  <a:pt x="102" y="205"/>
                  <a:pt x="136" y="219"/>
                  <a:pt x="173" y="234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62" y="1221249"/>
            <a:ext cx="4668751" cy="19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sney+ | Cómo eliminar “seguir viendo” en la app y televisión |  Aplicaciones | TV | Tutorial | Truco | Smartphone | Celulares | Viral |  Streaming | NNDA | NNNI | DATA | MA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B85E24-B25C-4F9A-897E-080D3AB442B2}"/>
              </a:ext>
            </a:extLst>
          </p:cNvPr>
          <p:cNvSpPr/>
          <p:nvPr/>
        </p:nvSpPr>
        <p:spPr>
          <a:xfrm>
            <a:off x="1" y="0"/>
            <a:ext cx="5085806" cy="6858000"/>
          </a:xfrm>
          <a:prstGeom prst="rect">
            <a:avLst/>
          </a:prstGeom>
          <a:solidFill>
            <a:srgbClr val="090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12F31A-6CD2-4C72-A943-BE20F103A1FD}"/>
              </a:ext>
            </a:extLst>
          </p:cNvPr>
          <p:cNvSpPr txBox="1"/>
          <p:nvPr/>
        </p:nvSpPr>
        <p:spPr>
          <a:xfrm>
            <a:off x="622664" y="3267714"/>
            <a:ext cx="3840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F8E11F-B4EE-4052-981F-49A3735F0CE9}"/>
              </a:ext>
            </a:extLst>
          </p:cNvPr>
          <p:cNvSpPr txBox="1"/>
          <p:nvPr/>
        </p:nvSpPr>
        <p:spPr>
          <a:xfrm>
            <a:off x="622664" y="3983662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DB5697-E7DB-4B47-BE56-383759955FDE}"/>
              </a:ext>
            </a:extLst>
          </p:cNvPr>
          <p:cNvSpPr txBox="1"/>
          <p:nvPr/>
        </p:nvSpPr>
        <p:spPr>
          <a:xfrm>
            <a:off x="622664" y="5535871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4FAF40-EBA3-4E1B-A50B-414C1FF25812}"/>
              </a:ext>
            </a:extLst>
          </p:cNvPr>
          <p:cNvSpPr txBox="1"/>
          <p:nvPr/>
        </p:nvSpPr>
        <p:spPr>
          <a:xfrm>
            <a:off x="622664" y="2352085"/>
            <a:ext cx="38404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Robot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6AD1A5-C8EE-4174-A17B-98D574B2C2E9}"/>
              </a:ext>
            </a:extLst>
          </p:cNvPr>
          <p:cNvSpPr txBox="1"/>
          <p:nvPr/>
        </p:nvSpPr>
        <p:spPr>
          <a:xfrm>
            <a:off x="622664" y="4501065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QUALITY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5D32EA-D035-470F-B600-61F1AB306549}"/>
              </a:ext>
            </a:extLst>
          </p:cNvPr>
          <p:cNvSpPr txBox="1"/>
          <p:nvPr/>
        </p:nvSpPr>
        <p:spPr>
          <a:xfrm>
            <a:off x="507426" y="805144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sney Plus Log Logo Sticker - Disney Plus Log Logo Disney - Descubre &amp;amp;  Compart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29" y="2338805"/>
            <a:ext cx="3769175" cy="35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856A4D2-3123-4A08-BD85-A656A908C7F3}"/>
              </a:ext>
            </a:extLst>
          </p:cNvPr>
          <p:cNvCxnSpPr>
            <a:cxnSpLocks/>
          </p:cNvCxnSpPr>
          <p:nvPr/>
        </p:nvCxnSpPr>
        <p:spPr>
          <a:xfrm>
            <a:off x="2636368" y="2262959"/>
            <a:ext cx="2385551" cy="990871"/>
          </a:xfrm>
          <a:prstGeom prst="line">
            <a:avLst/>
          </a:prstGeom>
          <a:ln w="12700">
            <a:solidFill>
              <a:srgbClr val="1A2B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619F311-710F-45E9-B124-10CEA7A68892}"/>
              </a:ext>
            </a:extLst>
          </p:cNvPr>
          <p:cNvSpPr/>
          <p:nvPr/>
        </p:nvSpPr>
        <p:spPr>
          <a:xfrm flipH="1" flipV="1">
            <a:off x="1794388" y="1855062"/>
            <a:ext cx="702482" cy="7020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ea typeface="+mj-e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3C789B3-F521-4B9B-A469-99E3DAB4BD1D}"/>
              </a:ext>
            </a:extLst>
          </p:cNvPr>
          <p:cNvCxnSpPr>
            <a:cxnSpLocks/>
          </p:cNvCxnSpPr>
          <p:nvPr/>
        </p:nvCxnSpPr>
        <p:spPr>
          <a:xfrm flipV="1">
            <a:off x="2636368" y="5097818"/>
            <a:ext cx="2385552" cy="443092"/>
          </a:xfrm>
          <a:prstGeom prst="line">
            <a:avLst/>
          </a:prstGeom>
          <a:ln w="12700">
            <a:solidFill>
              <a:srgbClr val="1A2B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B5586D7-645D-46C3-8FEA-59B0B369EA48}"/>
              </a:ext>
            </a:extLst>
          </p:cNvPr>
          <p:cNvSpPr/>
          <p:nvPr/>
        </p:nvSpPr>
        <p:spPr>
          <a:xfrm>
            <a:off x="1780778" y="5220944"/>
            <a:ext cx="702000" cy="702000"/>
          </a:xfrm>
          <a:prstGeom prst="ellipse">
            <a:avLst/>
          </a:prstGeom>
          <a:solidFill>
            <a:srgbClr val="0F5AA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7DCE4E3-2A6A-4240-8691-7E57ED5CF71F}"/>
              </a:ext>
            </a:extLst>
          </p:cNvPr>
          <p:cNvCxnSpPr>
            <a:cxnSpLocks/>
          </p:cNvCxnSpPr>
          <p:nvPr/>
        </p:nvCxnSpPr>
        <p:spPr>
          <a:xfrm flipH="1" flipV="1">
            <a:off x="7815840" y="5097818"/>
            <a:ext cx="1609534" cy="359300"/>
          </a:xfrm>
          <a:prstGeom prst="line">
            <a:avLst/>
          </a:prstGeom>
          <a:ln w="12700">
            <a:solidFill>
              <a:srgbClr val="1A2B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CF27207-9A17-4A30-9A27-BADFA14082B0}"/>
              </a:ext>
            </a:extLst>
          </p:cNvPr>
          <p:cNvSpPr/>
          <p:nvPr/>
        </p:nvSpPr>
        <p:spPr>
          <a:xfrm>
            <a:off x="9502488" y="5220944"/>
            <a:ext cx="702000" cy="702000"/>
          </a:xfrm>
          <a:prstGeom prst="ellipse">
            <a:avLst/>
          </a:prstGeom>
          <a:solidFill>
            <a:srgbClr val="0F5AA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6450485-EC91-4AB0-A7E7-68DB574C741D}"/>
              </a:ext>
            </a:extLst>
          </p:cNvPr>
          <p:cNvCxnSpPr>
            <a:cxnSpLocks/>
          </p:cNvCxnSpPr>
          <p:nvPr/>
        </p:nvCxnSpPr>
        <p:spPr>
          <a:xfrm flipV="1">
            <a:off x="7815840" y="2169779"/>
            <a:ext cx="1609534" cy="1084050"/>
          </a:xfrm>
          <a:prstGeom prst="line">
            <a:avLst/>
          </a:prstGeom>
          <a:ln w="12700">
            <a:solidFill>
              <a:srgbClr val="1A2B6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41B1E48-6319-48B5-9CBB-B6146467DE99}"/>
              </a:ext>
            </a:extLst>
          </p:cNvPr>
          <p:cNvSpPr/>
          <p:nvPr/>
        </p:nvSpPr>
        <p:spPr>
          <a:xfrm rot="10800000">
            <a:off x="9502488" y="1853349"/>
            <a:ext cx="702000" cy="702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548155-2708-4C46-9751-1DCF49F36C71}"/>
              </a:ext>
            </a:extLst>
          </p:cNvPr>
          <p:cNvGrpSpPr/>
          <p:nvPr/>
        </p:nvGrpSpPr>
        <p:grpSpPr>
          <a:xfrm>
            <a:off x="859097" y="4061194"/>
            <a:ext cx="2753761" cy="1088104"/>
            <a:chOff x="575693" y="4138194"/>
            <a:chExt cx="2155442" cy="10881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584E4C1-F0AA-42F3-9B2A-1E60F6E220C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49D2DC-7DF3-4B5F-BBDF-5FBF1BB8AA93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Condensed" panose="020B0502040204020203" pitchFamily="34" charset="0"/>
                  <a:ea typeface="+mj-ea"/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30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933885" y="1890596"/>
            <a:ext cx="101917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907083" y="5235958"/>
            <a:ext cx="101917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9609346" y="5220944"/>
            <a:ext cx="101917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9609346" y="1864450"/>
            <a:ext cx="101917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xmlns="" id="{46548155-2708-4C46-9751-1DCF49F36C71}"/>
              </a:ext>
            </a:extLst>
          </p:cNvPr>
          <p:cNvGrpSpPr/>
          <p:nvPr/>
        </p:nvGrpSpPr>
        <p:grpSpPr>
          <a:xfrm>
            <a:off x="8476607" y="4061194"/>
            <a:ext cx="2753761" cy="1088104"/>
            <a:chOff x="575693" y="4138194"/>
            <a:chExt cx="2155442" cy="1088104"/>
          </a:xfrm>
        </p:grpSpPr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xmlns="" id="{B584E4C1-F0AA-42F3-9B2A-1E60F6E220C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xmlns="" id="{3949D2DC-7DF3-4B5F-BBDF-5FBF1BB8AA93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Condensed" panose="020B0502040204020203" pitchFamily="34" charset="0"/>
                  <a:ea typeface="+mj-ea"/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xmlns="" id="{46548155-2708-4C46-9751-1DCF49F36C71}"/>
              </a:ext>
            </a:extLst>
          </p:cNvPr>
          <p:cNvGrpSpPr/>
          <p:nvPr/>
        </p:nvGrpSpPr>
        <p:grpSpPr>
          <a:xfrm>
            <a:off x="1023596" y="2802722"/>
            <a:ext cx="2753761" cy="1088104"/>
            <a:chOff x="575693" y="4138194"/>
            <a:chExt cx="2155442" cy="1088104"/>
          </a:xfrm>
        </p:grpSpPr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xmlns="" id="{B584E4C1-F0AA-42F3-9B2A-1E60F6E220C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xmlns="" id="{3949D2DC-7DF3-4B5F-BBDF-5FBF1BB8AA93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Condensed" panose="020B0502040204020203" pitchFamily="34" charset="0"/>
                  <a:ea typeface="+mj-ea"/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xmlns="" id="{46548155-2708-4C46-9751-1DCF49F36C71}"/>
              </a:ext>
            </a:extLst>
          </p:cNvPr>
          <p:cNvGrpSpPr/>
          <p:nvPr/>
        </p:nvGrpSpPr>
        <p:grpSpPr>
          <a:xfrm>
            <a:off x="8476607" y="2636839"/>
            <a:ext cx="2753761" cy="1088104"/>
            <a:chOff x="575693" y="4138194"/>
            <a:chExt cx="2155442" cy="1088104"/>
          </a:xfrm>
        </p:grpSpPr>
        <p:sp>
          <p:nvSpPr>
            <p:cNvPr id="49" name="TextBox 23">
              <a:extLst>
                <a:ext uri="{FF2B5EF4-FFF2-40B4-BE49-F238E27FC236}">
                  <a16:creationId xmlns:a16="http://schemas.microsoft.com/office/drawing/2014/main" xmlns="" id="{B584E4C1-F0AA-42F3-9B2A-1E60F6E220C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xmlns="" id="{3949D2DC-7DF3-4B5F-BBDF-5FBF1BB8AA93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Condensed" panose="020B0502040204020203" pitchFamily="34" charset="0"/>
                  <a:ea typeface="+mj-ea"/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51" name="TextBox 23">
            <a:extLst>
              <a:ext uri="{FF2B5EF4-FFF2-40B4-BE49-F238E27FC236}">
                <a16:creationId xmlns:a16="http://schemas.microsoft.com/office/drawing/2014/main" xmlns="" id="{B584E4C1-F0AA-42F3-9B2A-1E60F6E220C1}"/>
              </a:ext>
            </a:extLst>
          </p:cNvPr>
          <p:cNvSpPr txBox="1"/>
          <p:nvPr/>
        </p:nvSpPr>
        <p:spPr>
          <a:xfrm>
            <a:off x="3099935" y="6028039"/>
            <a:ext cx="661125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00000"/>
                </a:solidFill>
                <a:latin typeface="Bahnschrift SemiCondensed" panose="020B0502040204020203" pitchFamily="34" charset="0"/>
                <a:ea typeface="+mj-ea"/>
                <a:cs typeface="Arial" pitchFamily="34" charset="0"/>
              </a:rPr>
              <a:t>Get a modern PowerPoint  Presentation that is beautifully designed. I hope and I believe that this Template will your Time.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64607" y="9359"/>
            <a:ext cx="11572875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 smtClean="0">
                <a:solidFill>
                  <a:srgbClr val="1A2B6C"/>
                </a:solidFill>
              </a:rPr>
              <a:t>Infographic Style</a:t>
            </a:r>
            <a:endParaRPr lang="en-US" sz="6000" dirty="0">
              <a:solidFill>
                <a:srgbClr val="1A2B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2158205" y="-17573"/>
            <a:ext cx="78970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0F5AA3"/>
                </a:solidFill>
                <a:latin typeface="Bahnschrift SemiBold Condensed" panose="020B0502040204020203" pitchFamily="34" charset="0"/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0F5AA3"/>
              </a:solidFill>
              <a:latin typeface="Bahnschrift SemiBold Condensed" panose="020B0502040204020203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CFBC4A-FC2E-429F-9FF4-0725720C2241}"/>
              </a:ext>
            </a:extLst>
          </p:cNvPr>
          <p:cNvGrpSpPr/>
          <p:nvPr/>
        </p:nvGrpSpPr>
        <p:grpSpPr>
          <a:xfrm>
            <a:off x="4407693" y="2005389"/>
            <a:ext cx="3865827" cy="972690"/>
            <a:chOff x="5486403" y="831114"/>
            <a:chExt cx="3865827" cy="9726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E91AE3D-5214-4DCF-B407-4FD3B1AC824F}"/>
                </a:ext>
              </a:extLst>
            </p:cNvPr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FD5F61C-A057-4FD7-AC1F-6998710B5DB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5A96236-CD7C-42A5-891F-61FB731F2A2A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cs typeface="Arial" pitchFamily="34" charset="0"/>
                  </a:rPr>
                  <a:t>Contents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05AC5C5-5E76-408E-BC0F-06598367C156}"/>
                </a:ext>
              </a:extLst>
            </p:cNvPr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F5AA3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0F5AA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44A6554-6B91-4095-BCBE-49026DDE944E}"/>
              </a:ext>
            </a:extLst>
          </p:cNvPr>
          <p:cNvGrpSpPr/>
          <p:nvPr/>
        </p:nvGrpSpPr>
        <p:grpSpPr>
          <a:xfrm>
            <a:off x="4407693" y="4115381"/>
            <a:ext cx="3865827" cy="972690"/>
            <a:chOff x="5486403" y="2192361"/>
            <a:chExt cx="3865827" cy="9726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6F4F043-7B4A-4367-8B62-D62923304D57}"/>
                </a:ext>
              </a:extLst>
            </p:cNvPr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75A3510-4612-4DD9-A0ED-744A0E9B9EB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C6FD09F-7119-4635-BFCD-303CC631EEE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cs typeface="Arial" pitchFamily="34" charset="0"/>
                  </a:rPr>
                  <a:t>Contents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D4ACDAE-C138-4693-9759-6FA77F6635A7}"/>
                </a:ext>
              </a:extLst>
            </p:cNvPr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F5AA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rgbClr val="0F5AA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AF7068A-4892-4D25-A630-870FF060BCE7}"/>
              </a:ext>
            </a:extLst>
          </p:cNvPr>
          <p:cNvGrpSpPr/>
          <p:nvPr/>
        </p:nvGrpSpPr>
        <p:grpSpPr>
          <a:xfrm>
            <a:off x="7803187" y="3060385"/>
            <a:ext cx="3865827" cy="972690"/>
            <a:chOff x="5486403" y="831114"/>
            <a:chExt cx="3865827" cy="97269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1E2144-3B11-4316-B0CB-AA68EDDFD470}"/>
                </a:ext>
              </a:extLst>
            </p:cNvPr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4F093C9-E40C-4E74-B450-9EAB3FFEDF0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22F830E1-8BFB-45CC-BD81-16FD8F641B7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cs typeface="Arial" pitchFamily="34" charset="0"/>
                  </a:rPr>
                  <a:t>Contents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4489802-EDFE-4CDA-8626-F446ED251A89}"/>
                </a:ext>
              </a:extLst>
            </p:cNvPr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F5AA3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rgbClr val="0F5AA3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FF1F03D-FC4D-469B-A171-A52A595B036B}"/>
              </a:ext>
            </a:extLst>
          </p:cNvPr>
          <p:cNvGrpSpPr/>
          <p:nvPr/>
        </p:nvGrpSpPr>
        <p:grpSpPr>
          <a:xfrm>
            <a:off x="7803187" y="5170378"/>
            <a:ext cx="3865827" cy="972690"/>
            <a:chOff x="5486403" y="2192361"/>
            <a:chExt cx="3865827" cy="97269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F57ADE7E-BE61-4568-BFC1-B1ACC7E89531}"/>
                </a:ext>
              </a:extLst>
            </p:cNvPr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5FFD4EE-6267-4582-9B00-F8763D3C4EE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558333D7-CD48-4BD7-A94D-CE9D2EF6B1A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cs typeface="Arial" pitchFamily="34" charset="0"/>
                  </a:rPr>
                  <a:t>Contents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FCDE69B-90E4-4932-86D4-F5A9625B499C}"/>
                </a:ext>
              </a:extLst>
            </p:cNvPr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0F5AA3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rgbClr val="0F5AA3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594517" y="3092148"/>
            <a:ext cx="3813176" cy="3340099"/>
            <a:chOff x="544137" y="2599720"/>
            <a:chExt cx="3813176" cy="3340099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912438" y="2599720"/>
              <a:ext cx="2997200" cy="3340099"/>
            </a:xfrm>
            <a:custGeom>
              <a:avLst/>
              <a:gdLst>
                <a:gd name="T0" fmla="*/ 1656 w 1768"/>
                <a:gd name="T1" fmla="*/ 561 h 1969"/>
                <a:gd name="T2" fmla="*/ 1569 w 1768"/>
                <a:gd name="T3" fmla="*/ 660 h 1969"/>
                <a:gd name="T4" fmla="*/ 1454 w 1768"/>
                <a:gd name="T5" fmla="*/ 800 h 1969"/>
                <a:gd name="T6" fmla="*/ 1644 w 1768"/>
                <a:gd name="T7" fmla="*/ 1070 h 1969"/>
                <a:gd name="T8" fmla="*/ 1730 w 1768"/>
                <a:gd name="T9" fmla="*/ 1622 h 1969"/>
                <a:gd name="T10" fmla="*/ 1629 w 1768"/>
                <a:gd name="T11" fmla="*/ 1790 h 1969"/>
                <a:gd name="T12" fmla="*/ 1406 w 1768"/>
                <a:gd name="T13" fmla="*/ 1424 h 1969"/>
                <a:gd name="T14" fmla="*/ 1407 w 1768"/>
                <a:gd name="T15" fmla="*/ 1893 h 1969"/>
                <a:gd name="T16" fmla="*/ 1496 w 1768"/>
                <a:gd name="T17" fmla="*/ 1897 h 1969"/>
                <a:gd name="T18" fmla="*/ 1029 w 1768"/>
                <a:gd name="T19" fmla="*/ 1962 h 1969"/>
                <a:gd name="T20" fmla="*/ 992 w 1768"/>
                <a:gd name="T21" fmla="*/ 1968 h 1969"/>
                <a:gd name="T22" fmla="*/ 151 w 1768"/>
                <a:gd name="T23" fmla="*/ 1847 h 1969"/>
                <a:gd name="T24" fmla="*/ 314 w 1768"/>
                <a:gd name="T25" fmla="*/ 1584 h 1969"/>
                <a:gd name="T26" fmla="*/ 321 w 1768"/>
                <a:gd name="T27" fmla="*/ 1509 h 1969"/>
                <a:gd name="T28" fmla="*/ 99 w 1768"/>
                <a:gd name="T29" fmla="*/ 1507 h 1969"/>
                <a:gd name="T30" fmla="*/ 79 w 1768"/>
                <a:gd name="T31" fmla="*/ 1692 h 1969"/>
                <a:gd name="T32" fmla="*/ 22 w 1768"/>
                <a:gd name="T33" fmla="*/ 1419 h 1969"/>
                <a:gd name="T34" fmla="*/ 190 w 1768"/>
                <a:gd name="T35" fmla="*/ 972 h 1969"/>
                <a:gd name="T36" fmla="*/ 262 w 1768"/>
                <a:gd name="T37" fmla="*/ 949 h 1969"/>
                <a:gd name="T38" fmla="*/ 394 w 1768"/>
                <a:gd name="T39" fmla="*/ 1126 h 1969"/>
                <a:gd name="T40" fmla="*/ 550 w 1768"/>
                <a:gd name="T41" fmla="*/ 1276 h 1969"/>
                <a:gd name="T42" fmla="*/ 655 w 1768"/>
                <a:gd name="T43" fmla="*/ 1255 h 1969"/>
                <a:gd name="T44" fmla="*/ 872 w 1768"/>
                <a:gd name="T45" fmla="*/ 456 h 1969"/>
                <a:gd name="T46" fmla="*/ 944 w 1768"/>
                <a:gd name="T47" fmla="*/ 630 h 1969"/>
                <a:gd name="T48" fmla="*/ 1220 w 1768"/>
                <a:gd name="T49" fmla="*/ 1351 h 1969"/>
                <a:gd name="T50" fmla="*/ 1342 w 1768"/>
                <a:gd name="T51" fmla="*/ 1021 h 1969"/>
                <a:gd name="T52" fmla="*/ 1382 w 1768"/>
                <a:gd name="T53" fmla="*/ 625 h 1969"/>
                <a:gd name="T54" fmla="*/ 1473 w 1768"/>
                <a:gd name="T55" fmla="*/ 255 h 1969"/>
                <a:gd name="T56" fmla="*/ 1374 w 1768"/>
                <a:gd name="T57" fmla="*/ 1249 h 1969"/>
                <a:gd name="T58" fmla="*/ 1374 w 1768"/>
                <a:gd name="T59" fmla="*/ 1249 h 1969"/>
                <a:gd name="T60" fmla="*/ 1527 w 1768"/>
                <a:gd name="T61" fmla="*/ 446 h 1969"/>
                <a:gd name="T62" fmla="*/ 502 w 1768"/>
                <a:gd name="T63" fmla="*/ 1343 h 1969"/>
                <a:gd name="T64" fmla="*/ 429 w 1768"/>
                <a:gd name="T65" fmla="*/ 1350 h 1969"/>
                <a:gd name="T66" fmla="*/ 1649 w 1768"/>
                <a:gd name="T67" fmla="*/ 1617 h 1969"/>
                <a:gd name="T68" fmla="*/ 1487 w 1768"/>
                <a:gd name="T69" fmla="*/ 1649 h 1969"/>
                <a:gd name="T70" fmla="*/ 289 w 1768"/>
                <a:gd name="T71" fmla="*/ 1353 h 1969"/>
                <a:gd name="T72" fmla="*/ 231 w 1768"/>
                <a:gd name="T73" fmla="*/ 1135 h 1969"/>
                <a:gd name="T74" fmla="*/ 965 w 1768"/>
                <a:gd name="T75" fmla="*/ 1004 h 1969"/>
                <a:gd name="T76" fmla="*/ 784 w 1768"/>
                <a:gd name="T77" fmla="*/ 1162 h 1969"/>
                <a:gd name="T78" fmla="*/ 832 w 1768"/>
                <a:gd name="T79" fmla="*/ 1242 h 1969"/>
                <a:gd name="T80" fmla="*/ 765 w 1768"/>
                <a:gd name="T81" fmla="*/ 1461 h 1969"/>
                <a:gd name="T82" fmla="*/ 1032 w 1768"/>
                <a:gd name="T83" fmla="*/ 1394 h 1969"/>
                <a:gd name="T84" fmla="*/ 1201 w 1768"/>
                <a:gd name="T85" fmla="*/ 1454 h 1969"/>
                <a:gd name="T86" fmla="*/ 902 w 1768"/>
                <a:gd name="T87" fmla="*/ 1079 h 1969"/>
                <a:gd name="T88" fmla="*/ 1229 w 1768"/>
                <a:gd name="T89" fmla="*/ 1542 h 1969"/>
                <a:gd name="T90" fmla="*/ 812 w 1768"/>
                <a:gd name="T91" fmla="*/ 1784 h 1969"/>
                <a:gd name="T92" fmla="*/ 578 w 1768"/>
                <a:gd name="T93" fmla="*/ 1888 h 1969"/>
                <a:gd name="T94" fmla="*/ 392 w 1768"/>
                <a:gd name="T95" fmla="*/ 1659 h 1969"/>
                <a:gd name="T96" fmla="*/ 507 w 1768"/>
                <a:gd name="T97" fmla="*/ 1432 h 1969"/>
                <a:gd name="T98" fmla="*/ 974 w 1768"/>
                <a:gd name="T99" fmla="*/ 1445 h 1969"/>
                <a:gd name="T100" fmla="*/ 843 w 1768"/>
                <a:gd name="T101" fmla="*/ 1705 h 1969"/>
                <a:gd name="T102" fmla="*/ 1569 w 1768"/>
                <a:gd name="T103" fmla="*/ 1276 h 1969"/>
                <a:gd name="T104" fmla="*/ 1457 w 1768"/>
                <a:gd name="T105" fmla="*/ 1271 h 1969"/>
                <a:gd name="T106" fmla="*/ 1561 w 1768"/>
                <a:gd name="T107" fmla="*/ 1449 h 1969"/>
                <a:gd name="T108" fmla="*/ 1587 w 1768"/>
                <a:gd name="T109" fmla="*/ 1026 h 1969"/>
                <a:gd name="T110" fmla="*/ 1547 w 1768"/>
                <a:gd name="T111" fmla="*/ 886 h 1969"/>
                <a:gd name="T112" fmla="*/ 1402 w 1768"/>
                <a:gd name="T113" fmla="*/ 880 h 1969"/>
                <a:gd name="T114" fmla="*/ 1511 w 1768"/>
                <a:gd name="T115" fmla="*/ 1030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8" h="1969">
                  <a:moveTo>
                    <a:pt x="1545" y="129"/>
                  </a:moveTo>
                  <a:cubicBezTo>
                    <a:pt x="1545" y="167"/>
                    <a:pt x="1543" y="206"/>
                    <a:pt x="1545" y="244"/>
                  </a:cubicBezTo>
                  <a:cubicBezTo>
                    <a:pt x="1546" y="261"/>
                    <a:pt x="1554" y="278"/>
                    <a:pt x="1558" y="295"/>
                  </a:cubicBezTo>
                  <a:cubicBezTo>
                    <a:pt x="1568" y="330"/>
                    <a:pt x="1576" y="366"/>
                    <a:pt x="1587" y="400"/>
                  </a:cubicBezTo>
                  <a:cubicBezTo>
                    <a:pt x="1602" y="445"/>
                    <a:pt x="1616" y="491"/>
                    <a:pt x="1638" y="533"/>
                  </a:cubicBezTo>
                  <a:cubicBezTo>
                    <a:pt x="1643" y="543"/>
                    <a:pt x="1650" y="552"/>
                    <a:pt x="1656" y="561"/>
                  </a:cubicBezTo>
                  <a:cubicBezTo>
                    <a:pt x="1670" y="580"/>
                    <a:pt x="1665" y="604"/>
                    <a:pt x="1645" y="615"/>
                  </a:cubicBezTo>
                  <a:cubicBezTo>
                    <a:pt x="1640" y="618"/>
                    <a:pt x="1640" y="620"/>
                    <a:pt x="1640" y="624"/>
                  </a:cubicBezTo>
                  <a:cubicBezTo>
                    <a:pt x="1640" y="649"/>
                    <a:pt x="1640" y="673"/>
                    <a:pt x="1640" y="698"/>
                  </a:cubicBezTo>
                  <a:cubicBezTo>
                    <a:pt x="1640" y="715"/>
                    <a:pt x="1627" y="732"/>
                    <a:pt x="1611" y="734"/>
                  </a:cubicBezTo>
                  <a:cubicBezTo>
                    <a:pt x="1590" y="737"/>
                    <a:pt x="1570" y="723"/>
                    <a:pt x="1569" y="701"/>
                  </a:cubicBezTo>
                  <a:cubicBezTo>
                    <a:pt x="1568" y="688"/>
                    <a:pt x="1569" y="674"/>
                    <a:pt x="1569" y="660"/>
                  </a:cubicBezTo>
                  <a:cubicBezTo>
                    <a:pt x="1568" y="650"/>
                    <a:pt x="1568" y="640"/>
                    <a:pt x="1569" y="630"/>
                  </a:cubicBezTo>
                  <a:cubicBezTo>
                    <a:pt x="1569" y="625"/>
                    <a:pt x="1567" y="624"/>
                    <a:pt x="1562" y="624"/>
                  </a:cubicBezTo>
                  <a:cubicBezTo>
                    <a:pt x="1528" y="624"/>
                    <a:pt x="1494" y="624"/>
                    <a:pt x="1460" y="624"/>
                  </a:cubicBezTo>
                  <a:cubicBezTo>
                    <a:pt x="1453" y="623"/>
                    <a:pt x="1454" y="627"/>
                    <a:pt x="1454" y="631"/>
                  </a:cubicBezTo>
                  <a:cubicBezTo>
                    <a:pt x="1454" y="667"/>
                    <a:pt x="1454" y="703"/>
                    <a:pt x="1454" y="739"/>
                  </a:cubicBezTo>
                  <a:cubicBezTo>
                    <a:pt x="1454" y="760"/>
                    <a:pt x="1454" y="780"/>
                    <a:pt x="1454" y="800"/>
                  </a:cubicBezTo>
                  <a:cubicBezTo>
                    <a:pt x="1454" y="807"/>
                    <a:pt x="1456" y="809"/>
                    <a:pt x="1463" y="809"/>
                  </a:cubicBezTo>
                  <a:cubicBezTo>
                    <a:pt x="1529" y="809"/>
                    <a:pt x="1595" y="809"/>
                    <a:pt x="1660" y="809"/>
                  </a:cubicBezTo>
                  <a:cubicBezTo>
                    <a:pt x="1686" y="809"/>
                    <a:pt x="1700" y="823"/>
                    <a:pt x="1700" y="849"/>
                  </a:cubicBezTo>
                  <a:cubicBezTo>
                    <a:pt x="1700" y="892"/>
                    <a:pt x="1700" y="936"/>
                    <a:pt x="1701" y="979"/>
                  </a:cubicBezTo>
                  <a:cubicBezTo>
                    <a:pt x="1701" y="990"/>
                    <a:pt x="1697" y="999"/>
                    <a:pt x="1691" y="1008"/>
                  </a:cubicBezTo>
                  <a:cubicBezTo>
                    <a:pt x="1675" y="1028"/>
                    <a:pt x="1659" y="1049"/>
                    <a:pt x="1644" y="1070"/>
                  </a:cubicBezTo>
                  <a:cubicBezTo>
                    <a:pt x="1641" y="1073"/>
                    <a:pt x="1640" y="1076"/>
                    <a:pt x="1640" y="1080"/>
                  </a:cubicBezTo>
                  <a:cubicBezTo>
                    <a:pt x="1640" y="1192"/>
                    <a:pt x="1640" y="1305"/>
                    <a:pt x="1640" y="1417"/>
                  </a:cubicBezTo>
                  <a:cubicBezTo>
                    <a:pt x="1640" y="1426"/>
                    <a:pt x="1640" y="1436"/>
                    <a:pt x="1640" y="1446"/>
                  </a:cubicBezTo>
                  <a:cubicBezTo>
                    <a:pt x="1640" y="1449"/>
                    <a:pt x="1641" y="1452"/>
                    <a:pt x="1645" y="1454"/>
                  </a:cubicBezTo>
                  <a:cubicBezTo>
                    <a:pt x="1653" y="1456"/>
                    <a:pt x="1658" y="1462"/>
                    <a:pt x="1661" y="1470"/>
                  </a:cubicBezTo>
                  <a:cubicBezTo>
                    <a:pt x="1684" y="1520"/>
                    <a:pt x="1707" y="1571"/>
                    <a:pt x="1730" y="1622"/>
                  </a:cubicBezTo>
                  <a:cubicBezTo>
                    <a:pt x="1738" y="1639"/>
                    <a:pt x="1746" y="1656"/>
                    <a:pt x="1754" y="1674"/>
                  </a:cubicBezTo>
                  <a:cubicBezTo>
                    <a:pt x="1768" y="1703"/>
                    <a:pt x="1746" y="1730"/>
                    <a:pt x="1719" y="1728"/>
                  </a:cubicBezTo>
                  <a:cubicBezTo>
                    <a:pt x="1702" y="1726"/>
                    <a:pt x="1702" y="1728"/>
                    <a:pt x="1701" y="1746"/>
                  </a:cubicBezTo>
                  <a:cubicBezTo>
                    <a:pt x="1701" y="1761"/>
                    <a:pt x="1701" y="1777"/>
                    <a:pt x="1700" y="1792"/>
                  </a:cubicBezTo>
                  <a:cubicBezTo>
                    <a:pt x="1700" y="1814"/>
                    <a:pt x="1680" y="1830"/>
                    <a:pt x="1658" y="1826"/>
                  </a:cubicBezTo>
                  <a:cubicBezTo>
                    <a:pt x="1641" y="1823"/>
                    <a:pt x="1629" y="1809"/>
                    <a:pt x="1629" y="1790"/>
                  </a:cubicBezTo>
                  <a:cubicBezTo>
                    <a:pt x="1629" y="1772"/>
                    <a:pt x="1629" y="1754"/>
                    <a:pt x="1630" y="1736"/>
                  </a:cubicBezTo>
                  <a:cubicBezTo>
                    <a:pt x="1630" y="1729"/>
                    <a:pt x="1628" y="1727"/>
                    <a:pt x="1621" y="1727"/>
                  </a:cubicBezTo>
                  <a:cubicBezTo>
                    <a:pt x="1565" y="1728"/>
                    <a:pt x="1510" y="1728"/>
                    <a:pt x="1454" y="1728"/>
                  </a:cubicBezTo>
                  <a:cubicBezTo>
                    <a:pt x="1429" y="1728"/>
                    <a:pt x="1415" y="1713"/>
                    <a:pt x="1415" y="1689"/>
                  </a:cubicBezTo>
                  <a:cubicBezTo>
                    <a:pt x="1415" y="1604"/>
                    <a:pt x="1415" y="1518"/>
                    <a:pt x="1415" y="1433"/>
                  </a:cubicBezTo>
                  <a:cubicBezTo>
                    <a:pt x="1415" y="1426"/>
                    <a:pt x="1414" y="1424"/>
                    <a:pt x="1406" y="1424"/>
                  </a:cubicBezTo>
                  <a:cubicBezTo>
                    <a:pt x="1374" y="1425"/>
                    <a:pt x="1342" y="1425"/>
                    <a:pt x="1310" y="1424"/>
                  </a:cubicBezTo>
                  <a:cubicBezTo>
                    <a:pt x="1303" y="1424"/>
                    <a:pt x="1300" y="1426"/>
                    <a:pt x="1300" y="1434"/>
                  </a:cubicBezTo>
                  <a:cubicBezTo>
                    <a:pt x="1301" y="1526"/>
                    <a:pt x="1301" y="1618"/>
                    <a:pt x="1301" y="1710"/>
                  </a:cubicBezTo>
                  <a:cubicBezTo>
                    <a:pt x="1301" y="1768"/>
                    <a:pt x="1301" y="1826"/>
                    <a:pt x="1300" y="1884"/>
                  </a:cubicBezTo>
                  <a:cubicBezTo>
                    <a:pt x="1300" y="1892"/>
                    <a:pt x="1303" y="1894"/>
                    <a:pt x="1310" y="1893"/>
                  </a:cubicBezTo>
                  <a:cubicBezTo>
                    <a:pt x="1342" y="1893"/>
                    <a:pt x="1375" y="1893"/>
                    <a:pt x="1407" y="1893"/>
                  </a:cubicBezTo>
                  <a:cubicBezTo>
                    <a:pt x="1414" y="1894"/>
                    <a:pt x="1416" y="1892"/>
                    <a:pt x="1415" y="1885"/>
                  </a:cubicBezTo>
                  <a:cubicBezTo>
                    <a:pt x="1415" y="1867"/>
                    <a:pt x="1415" y="1849"/>
                    <a:pt x="1415" y="1831"/>
                  </a:cubicBezTo>
                  <a:cubicBezTo>
                    <a:pt x="1415" y="1810"/>
                    <a:pt x="1429" y="1795"/>
                    <a:pt x="1448" y="1794"/>
                  </a:cubicBezTo>
                  <a:cubicBezTo>
                    <a:pt x="1469" y="1793"/>
                    <a:pt x="1485" y="1806"/>
                    <a:pt x="1486" y="1827"/>
                  </a:cubicBezTo>
                  <a:cubicBezTo>
                    <a:pt x="1488" y="1847"/>
                    <a:pt x="1487" y="1867"/>
                    <a:pt x="1487" y="1887"/>
                  </a:cubicBezTo>
                  <a:cubicBezTo>
                    <a:pt x="1487" y="1895"/>
                    <a:pt x="1488" y="1897"/>
                    <a:pt x="1496" y="1897"/>
                  </a:cubicBezTo>
                  <a:cubicBezTo>
                    <a:pt x="1547" y="1897"/>
                    <a:pt x="1598" y="1897"/>
                    <a:pt x="1650" y="1897"/>
                  </a:cubicBezTo>
                  <a:cubicBezTo>
                    <a:pt x="1671" y="1896"/>
                    <a:pt x="1683" y="1906"/>
                    <a:pt x="1688" y="1921"/>
                  </a:cubicBezTo>
                  <a:cubicBezTo>
                    <a:pt x="1696" y="1942"/>
                    <a:pt x="1681" y="1966"/>
                    <a:pt x="1658" y="1968"/>
                  </a:cubicBezTo>
                  <a:cubicBezTo>
                    <a:pt x="1648" y="1969"/>
                    <a:pt x="1637" y="1968"/>
                    <a:pt x="1626" y="1968"/>
                  </a:cubicBezTo>
                  <a:cubicBezTo>
                    <a:pt x="1432" y="1968"/>
                    <a:pt x="1237" y="1968"/>
                    <a:pt x="1043" y="1969"/>
                  </a:cubicBezTo>
                  <a:cubicBezTo>
                    <a:pt x="1037" y="1969"/>
                    <a:pt x="1033" y="1967"/>
                    <a:pt x="1029" y="1962"/>
                  </a:cubicBezTo>
                  <a:cubicBezTo>
                    <a:pt x="1027" y="1959"/>
                    <a:pt x="1024" y="1956"/>
                    <a:pt x="1021" y="1952"/>
                  </a:cubicBezTo>
                  <a:cubicBezTo>
                    <a:pt x="1019" y="1951"/>
                    <a:pt x="1019" y="1948"/>
                    <a:pt x="1015" y="1950"/>
                  </a:cubicBezTo>
                  <a:cubicBezTo>
                    <a:pt x="1011" y="1952"/>
                    <a:pt x="1015" y="1954"/>
                    <a:pt x="1015" y="1957"/>
                  </a:cubicBezTo>
                  <a:cubicBezTo>
                    <a:pt x="1014" y="1957"/>
                    <a:pt x="1013" y="1958"/>
                    <a:pt x="1012" y="1959"/>
                  </a:cubicBezTo>
                  <a:cubicBezTo>
                    <a:pt x="1007" y="1959"/>
                    <a:pt x="1001" y="1960"/>
                    <a:pt x="999" y="1966"/>
                  </a:cubicBezTo>
                  <a:cubicBezTo>
                    <a:pt x="998" y="1969"/>
                    <a:pt x="995" y="1968"/>
                    <a:pt x="992" y="1968"/>
                  </a:cubicBezTo>
                  <a:cubicBezTo>
                    <a:pt x="985" y="1968"/>
                    <a:pt x="977" y="1968"/>
                    <a:pt x="970" y="1968"/>
                  </a:cubicBezTo>
                  <a:cubicBezTo>
                    <a:pt x="686" y="1968"/>
                    <a:pt x="402" y="1968"/>
                    <a:pt x="118" y="1969"/>
                  </a:cubicBezTo>
                  <a:cubicBezTo>
                    <a:pt x="93" y="1969"/>
                    <a:pt x="78" y="1951"/>
                    <a:pt x="79" y="1929"/>
                  </a:cubicBezTo>
                  <a:cubicBezTo>
                    <a:pt x="80" y="1902"/>
                    <a:pt x="79" y="1874"/>
                    <a:pt x="79" y="1847"/>
                  </a:cubicBezTo>
                  <a:cubicBezTo>
                    <a:pt x="79" y="1825"/>
                    <a:pt x="93" y="1810"/>
                    <a:pt x="115" y="1810"/>
                  </a:cubicBezTo>
                  <a:cubicBezTo>
                    <a:pt x="135" y="1810"/>
                    <a:pt x="150" y="1826"/>
                    <a:pt x="151" y="1847"/>
                  </a:cubicBezTo>
                  <a:cubicBezTo>
                    <a:pt x="151" y="1861"/>
                    <a:pt x="151" y="1876"/>
                    <a:pt x="151" y="1890"/>
                  </a:cubicBezTo>
                  <a:cubicBezTo>
                    <a:pt x="150" y="1895"/>
                    <a:pt x="151" y="1897"/>
                    <a:pt x="157" y="1897"/>
                  </a:cubicBezTo>
                  <a:cubicBezTo>
                    <a:pt x="209" y="1897"/>
                    <a:pt x="261" y="1897"/>
                    <a:pt x="313" y="1897"/>
                  </a:cubicBezTo>
                  <a:cubicBezTo>
                    <a:pt x="319" y="1897"/>
                    <a:pt x="321" y="1896"/>
                    <a:pt x="321" y="1890"/>
                  </a:cubicBezTo>
                  <a:cubicBezTo>
                    <a:pt x="321" y="1790"/>
                    <a:pt x="321" y="1691"/>
                    <a:pt x="321" y="1591"/>
                  </a:cubicBezTo>
                  <a:cubicBezTo>
                    <a:pt x="321" y="1586"/>
                    <a:pt x="319" y="1584"/>
                    <a:pt x="314" y="1584"/>
                  </a:cubicBezTo>
                  <a:cubicBezTo>
                    <a:pt x="284" y="1584"/>
                    <a:pt x="255" y="1585"/>
                    <a:pt x="225" y="1584"/>
                  </a:cubicBezTo>
                  <a:cubicBezTo>
                    <a:pt x="209" y="1584"/>
                    <a:pt x="197" y="1577"/>
                    <a:pt x="192" y="1561"/>
                  </a:cubicBezTo>
                  <a:cubicBezTo>
                    <a:pt x="186" y="1547"/>
                    <a:pt x="189" y="1535"/>
                    <a:pt x="199" y="1524"/>
                  </a:cubicBezTo>
                  <a:cubicBezTo>
                    <a:pt x="210" y="1512"/>
                    <a:pt x="224" y="1513"/>
                    <a:pt x="238" y="1513"/>
                  </a:cubicBezTo>
                  <a:cubicBezTo>
                    <a:pt x="264" y="1513"/>
                    <a:pt x="290" y="1513"/>
                    <a:pt x="316" y="1513"/>
                  </a:cubicBezTo>
                  <a:cubicBezTo>
                    <a:pt x="319" y="1513"/>
                    <a:pt x="321" y="1512"/>
                    <a:pt x="321" y="1509"/>
                  </a:cubicBezTo>
                  <a:cubicBezTo>
                    <a:pt x="321" y="1482"/>
                    <a:pt x="321" y="1456"/>
                    <a:pt x="321" y="1429"/>
                  </a:cubicBezTo>
                  <a:cubicBezTo>
                    <a:pt x="321" y="1426"/>
                    <a:pt x="319" y="1424"/>
                    <a:pt x="316" y="1425"/>
                  </a:cubicBezTo>
                  <a:cubicBezTo>
                    <a:pt x="315" y="1425"/>
                    <a:pt x="314" y="1425"/>
                    <a:pt x="312" y="1425"/>
                  </a:cubicBezTo>
                  <a:cubicBezTo>
                    <a:pt x="244" y="1425"/>
                    <a:pt x="175" y="1425"/>
                    <a:pt x="107" y="1425"/>
                  </a:cubicBezTo>
                  <a:cubicBezTo>
                    <a:pt x="101" y="1425"/>
                    <a:pt x="98" y="1426"/>
                    <a:pt x="99" y="1432"/>
                  </a:cubicBezTo>
                  <a:cubicBezTo>
                    <a:pt x="99" y="1457"/>
                    <a:pt x="99" y="1482"/>
                    <a:pt x="99" y="1507"/>
                  </a:cubicBezTo>
                  <a:cubicBezTo>
                    <a:pt x="99" y="1511"/>
                    <a:pt x="100" y="1514"/>
                    <a:pt x="103" y="1518"/>
                  </a:cubicBezTo>
                  <a:cubicBezTo>
                    <a:pt x="115" y="1529"/>
                    <a:pt x="127" y="1542"/>
                    <a:pt x="139" y="1553"/>
                  </a:cubicBezTo>
                  <a:cubicBezTo>
                    <a:pt x="147" y="1561"/>
                    <a:pt x="151" y="1570"/>
                    <a:pt x="151" y="1581"/>
                  </a:cubicBezTo>
                  <a:cubicBezTo>
                    <a:pt x="151" y="1618"/>
                    <a:pt x="151" y="1655"/>
                    <a:pt x="151" y="1692"/>
                  </a:cubicBezTo>
                  <a:cubicBezTo>
                    <a:pt x="150" y="1717"/>
                    <a:pt x="131" y="1731"/>
                    <a:pt x="107" y="1728"/>
                  </a:cubicBezTo>
                  <a:cubicBezTo>
                    <a:pt x="91" y="1727"/>
                    <a:pt x="79" y="1709"/>
                    <a:pt x="79" y="1692"/>
                  </a:cubicBezTo>
                  <a:cubicBezTo>
                    <a:pt x="79" y="1662"/>
                    <a:pt x="79" y="1632"/>
                    <a:pt x="79" y="1602"/>
                  </a:cubicBezTo>
                  <a:cubicBezTo>
                    <a:pt x="79" y="1597"/>
                    <a:pt x="78" y="1593"/>
                    <a:pt x="74" y="1590"/>
                  </a:cubicBezTo>
                  <a:cubicBezTo>
                    <a:pt x="62" y="1578"/>
                    <a:pt x="50" y="1566"/>
                    <a:pt x="38" y="1555"/>
                  </a:cubicBezTo>
                  <a:cubicBezTo>
                    <a:pt x="30" y="1547"/>
                    <a:pt x="27" y="1538"/>
                    <a:pt x="27" y="1527"/>
                  </a:cubicBezTo>
                  <a:cubicBezTo>
                    <a:pt x="27" y="1494"/>
                    <a:pt x="27" y="1462"/>
                    <a:pt x="27" y="1429"/>
                  </a:cubicBezTo>
                  <a:cubicBezTo>
                    <a:pt x="27" y="1425"/>
                    <a:pt x="26" y="1422"/>
                    <a:pt x="22" y="1419"/>
                  </a:cubicBezTo>
                  <a:cubicBezTo>
                    <a:pt x="3" y="1408"/>
                    <a:pt x="0" y="1383"/>
                    <a:pt x="13" y="1366"/>
                  </a:cubicBezTo>
                  <a:cubicBezTo>
                    <a:pt x="37" y="1334"/>
                    <a:pt x="59" y="1301"/>
                    <a:pt x="79" y="1266"/>
                  </a:cubicBezTo>
                  <a:cubicBezTo>
                    <a:pt x="99" y="1230"/>
                    <a:pt x="117" y="1194"/>
                    <a:pt x="133" y="1157"/>
                  </a:cubicBezTo>
                  <a:cubicBezTo>
                    <a:pt x="149" y="1118"/>
                    <a:pt x="164" y="1079"/>
                    <a:pt x="174" y="1038"/>
                  </a:cubicBezTo>
                  <a:cubicBezTo>
                    <a:pt x="179" y="1018"/>
                    <a:pt x="187" y="999"/>
                    <a:pt x="190" y="979"/>
                  </a:cubicBezTo>
                  <a:cubicBezTo>
                    <a:pt x="190" y="977"/>
                    <a:pt x="190" y="974"/>
                    <a:pt x="190" y="972"/>
                  </a:cubicBezTo>
                  <a:cubicBezTo>
                    <a:pt x="190" y="890"/>
                    <a:pt x="190" y="809"/>
                    <a:pt x="190" y="727"/>
                  </a:cubicBezTo>
                  <a:cubicBezTo>
                    <a:pt x="190" y="712"/>
                    <a:pt x="206" y="692"/>
                    <a:pt x="225" y="693"/>
                  </a:cubicBezTo>
                  <a:cubicBezTo>
                    <a:pt x="244" y="693"/>
                    <a:pt x="260" y="706"/>
                    <a:pt x="262" y="725"/>
                  </a:cubicBezTo>
                  <a:cubicBezTo>
                    <a:pt x="262" y="733"/>
                    <a:pt x="262" y="741"/>
                    <a:pt x="262" y="749"/>
                  </a:cubicBezTo>
                  <a:cubicBezTo>
                    <a:pt x="262" y="773"/>
                    <a:pt x="262" y="797"/>
                    <a:pt x="262" y="821"/>
                  </a:cubicBezTo>
                  <a:cubicBezTo>
                    <a:pt x="262" y="864"/>
                    <a:pt x="262" y="906"/>
                    <a:pt x="262" y="949"/>
                  </a:cubicBezTo>
                  <a:cubicBezTo>
                    <a:pt x="262" y="960"/>
                    <a:pt x="263" y="971"/>
                    <a:pt x="261" y="983"/>
                  </a:cubicBezTo>
                  <a:cubicBezTo>
                    <a:pt x="261" y="984"/>
                    <a:pt x="261" y="986"/>
                    <a:pt x="261" y="987"/>
                  </a:cubicBezTo>
                  <a:cubicBezTo>
                    <a:pt x="277" y="1045"/>
                    <a:pt x="294" y="1103"/>
                    <a:pt x="318" y="1158"/>
                  </a:cubicBezTo>
                  <a:cubicBezTo>
                    <a:pt x="330" y="1187"/>
                    <a:pt x="343" y="1216"/>
                    <a:pt x="359" y="1245"/>
                  </a:cubicBezTo>
                  <a:cubicBezTo>
                    <a:pt x="363" y="1235"/>
                    <a:pt x="366" y="1226"/>
                    <a:pt x="368" y="1217"/>
                  </a:cubicBezTo>
                  <a:cubicBezTo>
                    <a:pt x="377" y="1187"/>
                    <a:pt x="386" y="1156"/>
                    <a:pt x="394" y="1126"/>
                  </a:cubicBezTo>
                  <a:cubicBezTo>
                    <a:pt x="400" y="1106"/>
                    <a:pt x="406" y="1085"/>
                    <a:pt x="411" y="1065"/>
                  </a:cubicBezTo>
                  <a:cubicBezTo>
                    <a:pt x="412" y="1060"/>
                    <a:pt x="414" y="1055"/>
                    <a:pt x="415" y="1049"/>
                  </a:cubicBezTo>
                  <a:cubicBezTo>
                    <a:pt x="421" y="1034"/>
                    <a:pt x="434" y="1024"/>
                    <a:pt x="450" y="1024"/>
                  </a:cubicBezTo>
                  <a:cubicBezTo>
                    <a:pt x="466" y="1024"/>
                    <a:pt x="480" y="1035"/>
                    <a:pt x="484" y="1051"/>
                  </a:cubicBezTo>
                  <a:cubicBezTo>
                    <a:pt x="501" y="1111"/>
                    <a:pt x="516" y="1172"/>
                    <a:pt x="536" y="1231"/>
                  </a:cubicBezTo>
                  <a:cubicBezTo>
                    <a:pt x="540" y="1246"/>
                    <a:pt x="546" y="1261"/>
                    <a:pt x="550" y="1276"/>
                  </a:cubicBezTo>
                  <a:cubicBezTo>
                    <a:pt x="553" y="1285"/>
                    <a:pt x="559" y="1292"/>
                    <a:pt x="561" y="1301"/>
                  </a:cubicBezTo>
                  <a:cubicBezTo>
                    <a:pt x="564" y="1310"/>
                    <a:pt x="569" y="1319"/>
                    <a:pt x="574" y="1328"/>
                  </a:cubicBezTo>
                  <a:cubicBezTo>
                    <a:pt x="578" y="1337"/>
                    <a:pt x="583" y="1347"/>
                    <a:pt x="589" y="1355"/>
                  </a:cubicBezTo>
                  <a:cubicBezTo>
                    <a:pt x="590" y="1356"/>
                    <a:pt x="591" y="1357"/>
                    <a:pt x="592" y="1359"/>
                  </a:cubicBezTo>
                  <a:cubicBezTo>
                    <a:pt x="603" y="1342"/>
                    <a:pt x="614" y="1325"/>
                    <a:pt x="624" y="1308"/>
                  </a:cubicBezTo>
                  <a:cubicBezTo>
                    <a:pt x="634" y="1291"/>
                    <a:pt x="645" y="1273"/>
                    <a:pt x="655" y="1255"/>
                  </a:cubicBezTo>
                  <a:cubicBezTo>
                    <a:pt x="689" y="1195"/>
                    <a:pt x="720" y="1133"/>
                    <a:pt x="748" y="1070"/>
                  </a:cubicBezTo>
                  <a:cubicBezTo>
                    <a:pt x="757" y="1047"/>
                    <a:pt x="767" y="1025"/>
                    <a:pt x="775" y="1002"/>
                  </a:cubicBezTo>
                  <a:cubicBezTo>
                    <a:pt x="800" y="939"/>
                    <a:pt x="822" y="875"/>
                    <a:pt x="840" y="810"/>
                  </a:cubicBezTo>
                  <a:cubicBezTo>
                    <a:pt x="850" y="774"/>
                    <a:pt x="860" y="737"/>
                    <a:pt x="870" y="701"/>
                  </a:cubicBezTo>
                  <a:cubicBezTo>
                    <a:pt x="872" y="696"/>
                    <a:pt x="872" y="690"/>
                    <a:pt x="872" y="684"/>
                  </a:cubicBezTo>
                  <a:cubicBezTo>
                    <a:pt x="872" y="608"/>
                    <a:pt x="872" y="532"/>
                    <a:pt x="872" y="456"/>
                  </a:cubicBezTo>
                  <a:cubicBezTo>
                    <a:pt x="872" y="444"/>
                    <a:pt x="875" y="433"/>
                    <a:pt x="885" y="425"/>
                  </a:cubicBezTo>
                  <a:cubicBezTo>
                    <a:pt x="896" y="416"/>
                    <a:pt x="909" y="414"/>
                    <a:pt x="922" y="420"/>
                  </a:cubicBezTo>
                  <a:cubicBezTo>
                    <a:pt x="936" y="426"/>
                    <a:pt x="943" y="436"/>
                    <a:pt x="944" y="451"/>
                  </a:cubicBezTo>
                  <a:cubicBezTo>
                    <a:pt x="944" y="458"/>
                    <a:pt x="944" y="466"/>
                    <a:pt x="944" y="473"/>
                  </a:cubicBezTo>
                  <a:cubicBezTo>
                    <a:pt x="945" y="497"/>
                    <a:pt x="945" y="521"/>
                    <a:pt x="945" y="545"/>
                  </a:cubicBezTo>
                  <a:cubicBezTo>
                    <a:pt x="944" y="573"/>
                    <a:pt x="944" y="601"/>
                    <a:pt x="944" y="630"/>
                  </a:cubicBezTo>
                  <a:cubicBezTo>
                    <a:pt x="944" y="641"/>
                    <a:pt x="945" y="652"/>
                    <a:pt x="944" y="663"/>
                  </a:cubicBezTo>
                  <a:cubicBezTo>
                    <a:pt x="941" y="695"/>
                    <a:pt x="953" y="724"/>
                    <a:pt x="961" y="754"/>
                  </a:cubicBezTo>
                  <a:cubicBezTo>
                    <a:pt x="973" y="800"/>
                    <a:pt x="986" y="846"/>
                    <a:pt x="1001" y="892"/>
                  </a:cubicBezTo>
                  <a:cubicBezTo>
                    <a:pt x="1019" y="946"/>
                    <a:pt x="1039" y="999"/>
                    <a:pt x="1062" y="1052"/>
                  </a:cubicBezTo>
                  <a:cubicBezTo>
                    <a:pt x="1105" y="1155"/>
                    <a:pt x="1157" y="1253"/>
                    <a:pt x="1217" y="1347"/>
                  </a:cubicBezTo>
                  <a:cubicBezTo>
                    <a:pt x="1218" y="1349"/>
                    <a:pt x="1219" y="1350"/>
                    <a:pt x="1220" y="1351"/>
                  </a:cubicBezTo>
                  <a:cubicBezTo>
                    <a:pt x="1228" y="1341"/>
                    <a:pt x="1234" y="1329"/>
                    <a:pt x="1240" y="1317"/>
                  </a:cubicBezTo>
                  <a:cubicBezTo>
                    <a:pt x="1260" y="1273"/>
                    <a:pt x="1274" y="1227"/>
                    <a:pt x="1287" y="1181"/>
                  </a:cubicBezTo>
                  <a:cubicBezTo>
                    <a:pt x="1300" y="1138"/>
                    <a:pt x="1311" y="1095"/>
                    <a:pt x="1323" y="1051"/>
                  </a:cubicBezTo>
                  <a:cubicBezTo>
                    <a:pt x="1326" y="1041"/>
                    <a:pt x="1332" y="1033"/>
                    <a:pt x="1341" y="1028"/>
                  </a:cubicBezTo>
                  <a:cubicBezTo>
                    <a:pt x="1345" y="1026"/>
                    <a:pt x="1345" y="1025"/>
                    <a:pt x="1343" y="1022"/>
                  </a:cubicBezTo>
                  <a:cubicBezTo>
                    <a:pt x="1342" y="1022"/>
                    <a:pt x="1342" y="1021"/>
                    <a:pt x="1342" y="1021"/>
                  </a:cubicBezTo>
                  <a:cubicBezTo>
                    <a:pt x="1324" y="1004"/>
                    <a:pt x="1321" y="982"/>
                    <a:pt x="1322" y="958"/>
                  </a:cubicBezTo>
                  <a:cubicBezTo>
                    <a:pt x="1323" y="921"/>
                    <a:pt x="1323" y="884"/>
                    <a:pt x="1322" y="847"/>
                  </a:cubicBezTo>
                  <a:cubicBezTo>
                    <a:pt x="1322" y="826"/>
                    <a:pt x="1337" y="808"/>
                    <a:pt x="1360" y="809"/>
                  </a:cubicBezTo>
                  <a:cubicBezTo>
                    <a:pt x="1367" y="809"/>
                    <a:pt x="1376" y="812"/>
                    <a:pt x="1381" y="808"/>
                  </a:cubicBezTo>
                  <a:cubicBezTo>
                    <a:pt x="1385" y="803"/>
                    <a:pt x="1382" y="794"/>
                    <a:pt x="1382" y="787"/>
                  </a:cubicBezTo>
                  <a:cubicBezTo>
                    <a:pt x="1382" y="733"/>
                    <a:pt x="1382" y="679"/>
                    <a:pt x="1382" y="625"/>
                  </a:cubicBezTo>
                  <a:cubicBezTo>
                    <a:pt x="1382" y="621"/>
                    <a:pt x="1382" y="618"/>
                    <a:pt x="1377" y="615"/>
                  </a:cubicBezTo>
                  <a:cubicBezTo>
                    <a:pt x="1357" y="604"/>
                    <a:pt x="1352" y="580"/>
                    <a:pt x="1365" y="563"/>
                  </a:cubicBezTo>
                  <a:cubicBezTo>
                    <a:pt x="1399" y="517"/>
                    <a:pt x="1415" y="463"/>
                    <a:pt x="1432" y="410"/>
                  </a:cubicBezTo>
                  <a:cubicBezTo>
                    <a:pt x="1441" y="381"/>
                    <a:pt x="1449" y="351"/>
                    <a:pt x="1457" y="322"/>
                  </a:cubicBezTo>
                  <a:cubicBezTo>
                    <a:pt x="1461" y="306"/>
                    <a:pt x="1465" y="289"/>
                    <a:pt x="1470" y="273"/>
                  </a:cubicBezTo>
                  <a:cubicBezTo>
                    <a:pt x="1472" y="267"/>
                    <a:pt x="1473" y="261"/>
                    <a:pt x="1473" y="255"/>
                  </a:cubicBezTo>
                  <a:cubicBezTo>
                    <a:pt x="1473" y="183"/>
                    <a:pt x="1473" y="111"/>
                    <a:pt x="1473" y="39"/>
                  </a:cubicBezTo>
                  <a:cubicBezTo>
                    <a:pt x="1472" y="16"/>
                    <a:pt x="1487" y="0"/>
                    <a:pt x="1509" y="1"/>
                  </a:cubicBezTo>
                  <a:cubicBezTo>
                    <a:pt x="1530" y="1"/>
                    <a:pt x="1544" y="17"/>
                    <a:pt x="1544" y="39"/>
                  </a:cubicBezTo>
                  <a:cubicBezTo>
                    <a:pt x="1544" y="45"/>
                    <a:pt x="1545" y="51"/>
                    <a:pt x="1545" y="57"/>
                  </a:cubicBezTo>
                  <a:cubicBezTo>
                    <a:pt x="1545" y="81"/>
                    <a:pt x="1545" y="105"/>
                    <a:pt x="1545" y="129"/>
                  </a:cubicBezTo>
                  <a:close/>
                  <a:moveTo>
                    <a:pt x="1374" y="1249"/>
                  </a:moveTo>
                  <a:cubicBezTo>
                    <a:pt x="1369" y="1232"/>
                    <a:pt x="1364" y="1215"/>
                    <a:pt x="1358" y="1196"/>
                  </a:cubicBezTo>
                  <a:cubicBezTo>
                    <a:pt x="1342" y="1249"/>
                    <a:pt x="1326" y="1300"/>
                    <a:pt x="1304" y="1348"/>
                  </a:cubicBezTo>
                  <a:cubicBezTo>
                    <a:pt x="1316" y="1348"/>
                    <a:pt x="1326" y="1348"/>
                    <a:pt x="1337" y="1348"/>
                  </a:cubicBezTo>
                  <a:cubicBezTo>
                    <a:pt x="1351" y="1349"/>
                    <a:pt x="1366" y="1349"/>
                    <a:pt x="1380" y="1349"/>
                  </a:cubicBezTo>
                  <a:cubicBezTo>
                    <a:pt x="1384" y="1349"/>
                    <a:pt x="1385" y="1348"/>
                    <a:pt x="1385" y="1344"/>
                  </a:cubicBezTo>
                  <a:cubicBezTo>
                    <a:pt x="1384" y="1312"/>
                    <a:pt x="1389" y="1280"/>
                    <a:pt x="1374" y="1249"/>
                  </a:cubicBezTo>
                  <a:close/>
                  <a:moveTo>
                    <a:pt x="1499" y="547"/>
                  </a:moveTo>
                  <a:cubicBezTo>
                    <a:pt x="1519" y="547"/>
                    <a:pt x="1539" y="548"/>
                    <a:pt x="1560" y="548"/>
                  </a:cubicBezTo>
                  <a:cubicBezTo>
                    <a:pt x="1564" y="548"/>
                    <a:pt x="1565" y="546"/>
                    <a:pt x="1563" y="542"/>
                  </a:cubicBezTo>
                  <a:cubicBezTo>
                    <a:pt x="1560" y="536"/>
                    <a:pt x="1557" y="529"/>
                    <a:pt x="1555" y="523"/>
                  </a:cubicBezTo>
                  <a:cubicBezTo>
                    <a:pt x="1547" y="503"/>
                    <a:pt x="1539" y="484"/>
                    <a:pt x="1532" y="464"/>
                  </a:cubicBezTo>
                  <a:cubicBezTo>
                    <a:pt x="1532" y="458"/>
                    <a:pt x="1528" y="452"/>
                    <a:pt x="1527" y="446"/>
                  </a:cubicBezTo>
                  <a:cubicBezTo>
                    <a:pt x="1522" y="429"/>
                    <a:pt x="1517" y="413"/>
                    <a:pt x="1511" y="395"/>
                  </a:cubicBezTo>
                  <a:cubicBezTo>
                    <a:pt x="1496" y="448"/>
                    <a:pt x="1480" y="498"/>
                    <a:pt x="1457" y="547"/>
                  </a:cubicBezTo>
                  <a:cubicBezTo>
                    <a:pt x="1472" y="547"/>
                    <a:pt x="1486" y="547"/>
                    <a:pt x="1499" y="547"/>
                  </a:cubicBezTo>
                  <a:close/>
                  <a:moveTo>
                    <a:pt x="460" y="1349"/>
                  </a:moveTo>
                  <a:cubicBezTo>
                    <a:pt x="473" y="1349"/>
                    <a:pt x="485" y="1349"/>
                    <a:pt x="497" y="1349"/>
                  </a:cubicBezTo>
                  <a:cubicBezTo>
                    <a:pt x="502" y="1349"/>
                    <a:pt x="503" y="1348"/>
                    <a:pt x="502" y="1343"/>
                  </a:cubicBezTo>
                  <a:cubicBezTo>
                    <a:pt x="495" y="1326"/>
                    <a:pt x="488" y="1310"/>
                    <a:pt x="480" y="1293"/>
                  </a:cubicBezTo>
                  <a:cubicBezTo>
                    <a:pt x="470" y="1262"/>
                    <a:pt x="459" y="1230"/>
                    <a:pt x="450" y="1196"/>
                  </a:cubicBezTo>
                  <a:cubicBezTo>
                    <a:pt x="437" y="1239"/>
                    <a:pt x="424" y="1280"/>
                    <a:pt x="408" y="1320"/>
                  </a:cubicBezTo>
                  <a:cubicBezTo>
                    <a:pt x="407" y="1323"/>
                    <a:pt x="407" y="1324"/>
                    <a:pt x="409" y="1326"/>
                  </a:cubicBezTo>
                  <a:cubicBezTo>
                    <a:pt x="413" y="1333"/>
                    <a:pt x="418" y="1339"/>
                    <a:pt x="422" y="1346"/>
                  </a:cubicBezTo>
                  <a:cubicBezTo>
                    <a:pt x="424" y="1348"/>
                    <a:pt x="426" y="1350"/>
                    <a:pt x="429" y="1350"/>
                  </a:cubicBezTo>
                  <a:cubicBezTo>
                    <a:pt x="439" y="1349"/>
                    <a:pt x="450" y="1349"/>
                    <a:pt x="460" y="1349"/>
                  </a:cubicBezTo>
                  <a:close/>
                  <a:moveTo>
                    <a:pt x="1496" y="1656"/>
                  </a:moveTo>
                  <a:cubicBezTo>
                    <a:pt x="1512" y="1656"/>
                    <a:pt x="1527" y="1656"/>
                    <a:pt x="1542" y="1656"/>
                  </a:cubicBezTo>
                  <a:cubicBezTo>
                    <a:pt x="1581" y="1656"/>
                    <a:pt x="1621" y="1656"/>
                    <a:pt x="1660" y="1656"/>
                  </a:cubicBezTo>
                  <a:cubicBezTo>
                    <a:pt x="1665" y="1656"/>
                    <a:pt x="1667" y="1656"/>
                    <a:pt x="1664" y="1650"/>
                  </a:cubicBezTo>
                  <a:cubicBezTo>
                    <a:pt x="1659" y="1639"/>
                    <a:pt x="1654" y="1628"/>
                    <a:pt x="1649" y="1617"/>
                  </a:cubicBezTo>
                  <a:cubicBezTo>
                    <a:pt x="1636" y="1587"/>
                    <a:pt x="1622" y="1556"/>
                    <a:pt x="1608" y="1526"/>
                  </a:cubicBezTo>
                  <a:cubicBezTo>
                    <a:pt x="1607" y="1523"/>
                    <a:pt x="1606" y="1520"/>
                    <a:pt x="1601" y="1520"/>
                  </a:cubicBezTo>
                  <a:cubicBezTo>
                    <a:pt x="1583" y="1520"/>
                    <a:pt x="1564" y="1520"/>
                    <a:pt x="1545" y="1521"/>
                  </a:cubicBezTo>
                  <a:cubicBezTo>
                    <a:pt x="1528" y="1521"/>
                    <a:pt x="1511" y="1521"/>
                    <a:pt x="1494" y="1520"/>
                  </a:cubicBezTo>
                  <a:cubicBezTo>
                    <a:pt x="1488" y="1520"/>
                    <a:pt x="1487" y="1522"/>
                    <a:pt x="1487" y="1528"/>
                  </a:cubicBezTo>
                  <a:cubicBezTo>
                    <a:pt x="1487" y="1568"/>
                    <a:pt x="1487" y="1609"/>
                    <a:pt x="1487" y="1649"/>
                  </a:cubicBezTo>
                  <a:cubicBezTo>
                    <a:pt x="1487" y="1652"/>
                    <a:pt x="1487" y="1654"/>
                    <a:pt x="1488" y="1656"/>
                  </a:cubicBezTo>
                  <a:cubicBezTo>
                    <a:pt x="1488" y="1656"/>
                    <a:pt x="1488" y="1656"/>
                    <a:pt x="1488" y="1656"/>
                  </a:cubicBezTo>
                  <a:cubicBezTo>
                    <a:pt x="1491" y="1656"/>
                    <a:pt x="1494" y="1656"/>
                    <a:pt x="1497" y="1656"/>
                  </a:cubicBezTo>
                  <a:lnTo>
                    <a:pt x="1496" y="1656"/>
                  </a:lnTo>
                  <a:close/>
                  <a:moveTo>
                    <a:pt x="202" y="1352"/>
                  </a:moveTo>
                  <a:cubicBezTo>
                    <a:pt x="231" y="1353"/>
                    <a:pt x="260" y="1352"/>
                    <a:pt x="289" y="1353"/>
                  </a:cubicBezTo>
                  <a:cubicBezTo>
                    <a:pt x="306" y="1354"/>
                    <a:pt x="316" y="1351"/>
                    <a:pt x="322" y="1335"/>
                  </a:cubicBezTo>
                  <a:cubicBezTo>
                    <a:pt x="324" y="1331"/>
                    <a:pt x="324" y="1328"/>
                    <a:pt x="322" y="1324"/>
                  </a:cubicBezTo>
                  <a:cubicBezTo>
                    <a:pt x="314" y="1312"/>
                    <a:pt x="307" y="1299"/>
                    <a:pt x="300" y="1286"/>
                  </a:cubicBezTo>
                  <a:cubicBezTo>
                    <a:pt x="289" y="1265"/>
                    <a:pt x="278" y="1244"/>
                    <a:pt x="268" y="1224"/>
                  </a:cubicBezTo>
                  <a:cubicBezTo>
                    <a:pt x="258" y="1200"/>
                    <a:pt x="247" y="1176"/>
                    <a:pt x="237" y="1151"/>
                  </a:cubicBezTo>
                  <a:cubicBezTo>
                    <a:pt x="235" y="1146"/>
                    <a:pt x="233" y="1141"/>
                    <a:pt x="231" y="1135"/>
                  </a:cubicBezTo>
                  <a:cubicBezTo>
                    <a:pt x="229" y="1130"/>
                    <a:pt x="227" y="1125"/>
                    <a:pt x="225" y="1118"/>
                  </a:cubicBezTo>
                  <a:cubicBezTo>
                    <a:pt x="196" y="1202"/>
                    <a:pt x="158" y="1279"/>
                    <a:pt x="110" y="1352"/>
                  </a:cubicBezTo>
                  <a:cubicBezTo>
                    <a:pt x="142" y="1352"/>
                    <a:pt x="172" y="1352"/>
                    <a:pt x="202" y="1352"/>
                  </a:cubicBezTo>
                  <a:close/>
                  <a:moveTo>
                    <a:pt x="934" y="1007"/>
                  </a:moveTo>
                  <a:cubicBezTo>
                    <a:pt x="943" y="1007"/>
                    <a:pt x="952" y="1007"/>
                    <a:pt x="962" y="1008"/>
                  </a:cubicBezTo>
                  <a:cubicBezTo>
                    <a:pt x="966" y="1008"/>
                    <a:pt x="966" y="1006"/>
                    <a:pt x="965" y="1004"/>
                  </a:cubicBezTo>
                  <a:cubicBezTo>
                    <a:pt x="960" y="990"/>
                    <a:pt x="954" y="976"/>
                    <a:pt x="949" y="963"/>
                  </a:cubicBezTo>
                  <a:cubicBezTo>
                    <a:pt x="948" y="958"/>
                    <a:pt x="947" y="954"/>
                    <a:pt x="946" y="949"/>
                  </a:cubicBezTo>
                  <a:cubicBezTo>
                    <a:pt x="933" y="917"/>
                    <a:pt x="924" y="884"/>
                    <a:pt x="913" y="850"/>
                  </a:cubicBezTo>
                  <a:cubicBezTo>
                    <a:pt x="912" y="846"/>
                    <a:pt x="911" y="840"/>
                    <a:pt x="908" y="835"/>
                  </a:cubicBezTo>
                  <a:cubicBezTo>
                    <a:pt x="897" y="871"/>
                    <a:pt x="887" y="906"/>
                    <a:pt x="875" y="940"/>
                  </a:cubicBezTo>
                  <a:cubicBezTo>
                    <a:pt x="849" y="1016"/>
                    <a:pt x="819" y="1090"/>
                    <a:pt x="784" y="1162"/>
                  </a:cubicBezTo>
                  <a:cubicBezTo>
                    <a:pt x="781" y="1169"/>
                    <a:pt x="783" y="1170"/>
                    <a:pt x="789" y="1170"/>
                  </a:cubicBezTo>
                  <a:cubicBezTo>
                    <a:pt x="800" y="1170"/>
                    <a:pt x="811" y="1170"/>
                    <a:pt x="822" y="1170"/>
                  </a:cubicBezTo>
                  <a:cubicBezTo>
                    <a:pt x="837" y="1169"/>
                    <a:pt x="850" y="1172"/>
                    <a:pt x="861" y="1182"/>
                  </a:cubicBezTo>
                  <a:cubicBezTo>
                    <a:pt x="862" y="1184"/>
                    <a:pt x="863" y="1186"/>
                    <a:pt x="864" y="1188"/>
                  </a:cubicBezTo>
                  <a:cubicBezTo>
                    <a:pt x="870" y="1202"/>
                    <a:pt x="870" y="1215"/>
                    <a:pt x="861" y="1227"/>
                  </a:cubicBezTo>
                  <a:cubicBezTo>
                    <a:pt x="854" y="1237"/>
                    <a:pt x="844" y="1241"/>
                    <a:pt x="832" y="1242"/>
                  </a:cubicBezTo>
                  <a:cubicBezTo>
                    <a:pt x="806" y="1242"/>
                    <a:pt x="779" y="1242"/>
                    <a:pt x="753" y="1241"/>
                  </a:cubicBezTo>
                  <a:cubicBezTo>
                    <a:pt x="746" y="1241"/>
                    <a:pt x="743" y="1243"/>
                    <a:pt x="740" y="1249"/>
                  </a:cubicBezTo>
                  <a:cubicBezTo>
                    <a:pt x="713" y="1300"/>
                    <a:pt x="683" y="1351"/>
                    <a:pt x="651" y="1399"/>
                  </a:cubicBezTo>
                  <a:cubicBezTo>
                    <a:pt x="638" y="1420"/>
                    <a:pt x="625" y="1439"/>
                    <a:pt x="611" y="1460"/>
                  </a:cubicBezTo>
                  <a:cubicBezTo>
                    <a:pt x="643" y="1460"/>
                    <a:pt x="674" y="1460"/>
                    <a:pt x="705" y="1460"/>
                  </a:cubicBezTo>
                  <a:cubicBezTo>
                    <a:pt x="725" y="1460"/>
                    <a:pt x="745" y="1460"/>
                    <a:pt x="765" y="1461"/>
                  </a:cubicBezTo>
                  <a:cubicBezTo>
                    <a:pt x="770" y="1461"/>
                    <a:pt x="771" y="1459"/>
                    <a:pt x="771" y="1455"/>
                  </a:cubicBezTo>
                  <a:cubicBezTo>
                    <a:pt x="771" y="1445"/>
                    <a:pt x="771" y="1434"/>
                    <a:pt x="771" y="1424"/>
                  </a:cubicBezTo>
                  <a:cubicBezTo>
                    <a:pt x="771" y="1412"/>
                    <a:pt x="775" y="1402"/>
                    <a:pt x="785" y="1394"/>
                  </a:cubicBezTo>
                  <a:cubicBezTo>
                    <a:pt x="818" y="1365"/>
                    <a:pt x="850" y="1336"/>
                    <a:pt x="883" y="1308"/>
                  </a:cubicBezTo>
                  <a:cubicBezTo>
                    <a:pt x="899" y="1294"/>
                    <a:pt x="918" y="1294"/>
                    <a:pt x="933" y="1308"/>
                  </a:cubicBezTo>
                  <a:cubicBezTo>
                    <a:pt x="966" y="1336"/>
                    <a:pt x="999" y="1365"/>
                    <a:pt x="1032" y="1394"/>
                  </a:cubicBezTo>
                  <a:cubicBezTo>
                    <a:pt x="1041" y="1401"/>
                    <a:pt x="1046" y="1411"/>
                    <a:pt x="1045" y="1422"/>
                  </a:cubicBezTo>
                  <a:cubicBezTo>
                    <a:pt x="1045" y="1432"/>
                    <a:pt x="1046" y="1442"/>
                    <a:pt x="1045" y="1452"/>
                  </a:cubicBezTo>
                  <a:cubicBezTo>
                    <a:pt x="1045" y="1459"/>
                    <a:pt x="1048" y="1461"/>
                    <a:pt x="1055" y="1461"/>
                  </a:cubicBezTo>
                  <a:cubicBezTo>
                    <a:pt x="1103" y="1460"/>
                    <a:pt x="1150" y="1461"/>
                    <a:pt x="1198" y="1460"/>
                  </a:cubicBezTo>
                  <a:cubicBezTo>
                    <a:pt x="1200" y="1460"/>
                    <a:pt x="1203" y="1461"/>
                    <a:pt x="1204" y="1460"/>
                  </a:cubicBezTo>
                  <a:cubicBezTo>
                    <a:pt x="1205" y="1457"/>
                    <a:pt x="1203" y="1456"/>
                    <a:pt x="1201" y="1454"/>
                  </a:cubicBezTo>
                  <a:cubicBezTo>
                    <a:pt x="1166" y="1402"/>
                    <a:pt x="1132" y="1349"/>
                    <a:pt x="1101" y="1294"/>
                  </a:cubicBezTo>
                  <a:cubicBezTo>
                    <a:pt x="1084" y="1264"/>
                    <a:pt x="1068" y="1233"/>
                    <a:pt x="1052" y="1202"/>
                  </a:cubicBezTo>
                  <a:cubicBezTo>
                    <a:pt x="1032" y="1164"/>
                    <a:pt x="1015" y="1124"/>
                    <a:pt x="997" y="1085"/>
                  </a:cubicBezTo>
                  <a:cubicBezTo>
                    <a:pt x="996" y="1081"/>
                    <a:pt x="994" y="1079"/>
                    <a:pt x="990" y="1079"/>
                  </a:cubicBezTo>
                  <a:cubicBezTo>
                    <a:pt x="962" y="1080"/>
                    <a:pt x="934" y="1080"/>
                    <a:pt x="905" y="1080"/>
                  </a:cubicBezTo>
                  <a:cubicBezTo>
                    <a:pt x="904" y="1080"/>
                    <a:pt x="903" y="1079"/>
                    <a:pt x="902" y="1079"/>
                  </a:cubicBezTo>
                  <a:cubicBezTo>
                    <a:pt x="879" y="1079"/>
                    <a:pt x="863" y="1064"/>
                    <a:pt x="864" y="1043"/>
                  </a:cubicBezTo>
                  <a:cubicBezTo>
                    <a:pt x="864" y="1022"/>
                    <a:pt x="880" y="1008"/>
                    <a:pt x="903" y="1008"/>
                  </a:cubicBezTo>
                  <a:cubicBezTo>
                    <a:pt x="913" y="1008"/>
                    <a:pt x="924" y="1009"/>
                    <a:pt x="934" y="1007"/>
                  </a:cubicBezTo>
                  <a:close/>
                  <a:moveTo>
                    <a:pt x="1229" y="1715"/>
                  </a:moveTo>
                  <a:cubicBezTo>
                    <a:pt x="1229" y="1715"/>
                    <a:pt x="1229" y="1715"/>
                    <a:pt x="1229" y="1715"/>
                  </a:cubicBezTo>
                  <a:cubicBezTo>
                    <a:pt x="1229" y="1657"/>
                    <a:pt x="1229" y="1600"/>
                    <a:pt x="1229" y="1542"/>
                  </a:cubicBezTo>
                  <a:cubicBezTo>
                    <a:pt x="1229" y="1533"/>
                    <a:pt x="1226" y="1532"/>
                    <a:pt x="1219" y="1532"/>
                  </a:cubicBezTo>
                  <a:cubicBezTo>
                    <a:pt x="1164" y="1532"/>
                    <a:pt x="1110" y="1532"/>
                    <a:pt x="1056" y="1532"/>
                  </a:cubicBezTo>
                  <a:cubicBezTo>
                    <a:pt x="1048" y="1532"/>
                    <a:pt x="1045" y="1534"/>
                    <a:pt x="1045" y="1543"/>
                  </a:cubicBezTo>
                  <a:cubicBezTo>
                    <a:pt x="1046" y="1610"/>
                    <a:pt x="1045" y="1678"/>
                    <a:pt x="1045" y="1746"/>
                  </a:cubicBezTo>
                  <a:cubicBezTo>
                    <a:pt x="1045" y="1770"/>
                    <a:pt x="1030" y="1784"/>
                    <a:pt x="1007" y="1784"/>
                  </a:cubicBezTo>
                  <a:cubicBezTo>
                    <a:pt x="942" y="1784"/>
                    <a:pt x="877" y="1784"/>
                    <a:pt x="812" y="1784"/>
                  </a:cubicBezTo>
                  <a:cubicBezTo>
                    <a:pt x="785" y="1784"/>
                    <a:pt x="771" y="1771"/>
                    <a:pt x="771" y="1744"/>
                  </a:cubicBezTo>
                  <a:cubicBezTo>
                    <a:pt x="771" y="1676"/>
                    <a:pt x="771" y="1608"/>
                    <a:pt x="771" y="1540"/>
                  </a:cubicBezTo>
                  <a:cubicBezTo>
                    <a:pt x="771" y="1534"/>
                    <a:pt x="770" y="1532"/>
                    <a:pt x="764" y="1532"/>
                  </a:cubicBezTo>
                  <a:cubicBezTo>
                    <a:pt x="704" y="1532"/>
                    <a:pt x="645" y="1532"/>
                    <a:pt x="586" y="1532"/>
                  </a:cubicBezTo>
                  <a:cubicBezTo>
                    <a:pt x="580" y="1532"/>
                    <a:pt x="578" y="1534"/>
                    <a:pt x="578" y="1540"/>
                  </a:cubicBezTo>
                  <a:cubicBezTo>
                    <a:pt x="579" y="1656"/>
                    <a:pt x="579" y="1772"/>
                    <a:pt x="578" y="1888"/>
                  </a:cubicBezTo>
                  <a:cubicBezTo>
                    <a:pt x="578" y="1895"/>
                    <a:pt x="580" y="1897"/>
                    <a:pt x="588" y="1897"/>
                  </a:cubicBezTo>
                  <a:cubicBezTo>
                    <a:pt x="764" y="1897"/>
                    <a:pt x="941" y="1897"/>
                    <a:pt x="1118" y="1897"/>
                  </a:cubicBezTo>
                  <a:cubicBezTo>
                    <a:pt x="1152" y="1897"/>
                    <a:pt x="1186" y="1896"/>
                    <a:pt x="1220" y="1897"/>
                  </a:cubicBezTo>
                  <a:cubicBezTo>
                    <a:pt x="1227" y="1897"/>
                    <a:pt x="1229" y="1896"/>
                    <a:pt x="1229" y="1888"/>
                  </a:cubicBezTo>
                  <a:cubicBezTo>
                    <a:pt x="1229" y="1830"/>
                    <a:pt x="1229" y="1772"/>
                    <a:pt x="1229" y="1715"/>
                  </a:cubicBezTo>
                  <a:close/>
                  <a:moveTo>
                    <a:pt x="392" y="1659"/>
                  </a:moveTo>
                  <a:cubicBezTo>
                    <a:pt x="392" y="1659"/>
                    <a:pt x="392" y="1659"/>
                    <a:pt x="392" y="1659"/>
                  </a:cubicBezTo>
                  <a:cubicBezTo>
                    <a:pt x="392" y="1735"/>
                    <a:pt x="392" y="1811"/>
                    <a:pt x="392" y="1886"/>
                  </a:cubicBezTo>
                  <a:cubicBezTo>
                    <a:pt x="392" y="1892"/>
                    <a:pt x="393" y="1894"/>
                    <a:pt x="399" y="1894"/>
                  </a:cubicBezTo>
                  <a:cubicBezTo>
                    <a:pt x="433" y="1893"/>
                    <a:pt x="466" y="1893"/>
                    <a:pt x="500" y="1893"/>
                  </a:cubicBezTo>
                  <a:cubicBezTo>
                    <a:pt x="505" y="1894"/>
                    <a:pt x="507" y="1892"/>
                    <a:pt x="507" y="1887"/>
                  </a:cubicBezTo>
                  <a:cubicBezTo>
                    <a:pt x="507" y="1735"/>
                    <a:pt x="507" y="1584"/>
                    <a:pt x="507" y="1432"/>
                  </a:cubicBezTo>
                  <a:cubicBezTo>
                    <a:pt x="507" y="1426"/>
                    <a:pt x="506" y="1424"/>
                    <a:pt x="499" y="1424"/>
                  </a:cubicBezTo>
                  <a:cubicBezTo>
                    <a:pt x="467" y="1425"/>
                    <a:pt x="435" y="1425"/>
                    <a:pt x="402" y="1424"/>
                  </a:cubicBezTo>
                  <a:cubicBezTo>
                    <a:pt x="394" y="1424"/>
                    <a:pt x="392" y="1426"/>
                    <a:pt x="392" y="1434"/>
                  </a:cubicBezTo>
                  <a:cubicBezTo>
                    <a:pt x="392" y="1509"/>
                    <a:pt x="392" y="1584"/>
                    <a:pt x="392" y="1659"/>
                  </a:cubicBezTo>
                  <a:close/>
                  <a:moveTo>
                    <a:pt x="974" y="1574"/>
                  </a:moveTo>
                  <a:cubicBezTo>
                    <a:pt x="974" y="1531"/>
                    <a:pt x="974" y="1488"/>
                    <a:pt x="974" y="1445"/>
                  </a:cubicBezTo>
                  <a:cubicBezTo>
                    <a:pt x="974" y="1441"/>
                    <a:pt x="974" y="1438"/>
                    <a:pt x="970" y="1435"/>
                  </a:cubicBezTo>
                  <a:cubicBezTo>
                    <a:pt x="951" y="1419"/>
                    <a:pt x="932" y="1402"/>
                    <a:pt x="913" y="1385"/>
                  </a:cubicBezTo>
                  <a:cubicBezTo>
                    <a:pt x="909" y="1382"/>
                    <a:pt x="907" y="1382"/>
                    <a:pt x="903" y="1385"/>
                  </a:cubicBezTo>
                  <a:cubicBezTo>
                    <a:pt x="885" y="1401"/>
                    <a:pt x="867" y="1418"/>
                    <a:pt x="848" y="1433"/>
                  </a:cubicBezTo>
                  <a:cubicBezTo>
                    <a:pt x="844" y="1437"/>
                    <a:pt x="843" y="1440"/>
                    <a:pt x="843" y="1445"/>
                  </a:cubicBezTo>
                  <a:cubicBezTo>
                    <a:pt x="843" y="1532"/>
                    <a:pt x="843" y="1619"/>
                    <a:pt x="843" y="1705"/>
                  </a:cubicBezTo>
                  <a:cubicBezTo>
                    <a:pt x="843" y="1711"/>
                    <a:pt x="844" y="1713"/>
                    <a:pt x="850" y="1713"/>
                  </a:cubicBezTo>
                  <a:cubicBezTo>
                    <a:pt x="889" y="1713"/>
                    <a:pt x="927" y="1712"/>
                    <a:pt x="966" y="1713"/>
                  </a:cubicBezTo>
                  <a:cubicBezTo>
                    <a:pt x="973" y="1713"/>
                    <a:pt x="974" y="1711"/>
                    <a:pt x="974" y="1704"/>
                  </a:cubicBezTo>
                  <a:cubicBezTo>
                    <a:pt x="974" y="1661"/>
                    <a:pt x="974" y="1618"/>
                    <a:pt x="974" y="1574"/>
                  </a:cubicBezTo>
                  <a:close/>
                  <a:moveTo>
                    <a:pt x="1569" y="1276"/>
                  </a:moveTo>
                  <a:cubicBezTo>
                    <a:pt x="1569" y="1276"/>
                    <a:pt x="1569" y="1276"/>
                    <a:pt x="1569" y="1276"/>
                  </a:cubicBezTo>
                  <a:cubicBezTo>
                    <a:pt x="1569" y="1220"/>
                    <a:pt x="1569" y="1165"/>
                    <a:pt x="1569" y="1110"/>
                  </a:cubicBezTo>
                  <a:cubicBezTo>
                    <a:pt x="1569" y="1103"/>
                    <a:pt x="1567" y="1101"/>
                    <a:pt x="1560" y="1101"/>
                  </a:cubicBezTo>
                  <a:cubicBezTo>
                    <a:pt x="1528" y="1102"/>
                    <a:pt x="1496" y="1102"/>
                    <a:pt x="1465" y="1101"/>
                  </a:cubicBezTo>
                  <a:cubicBezTo>
                    <a:pt x="1457" y="1101"/>
                    <a:pt x="1456" y="1103"/>
                    <a:pt x="1456" y="1110"/>
                  </a:cubicBezTo>
                  <a:cubicBezTo>
                    <a:pt x="1456" y="1161"/>
                    <a:pt x="1456" y="1211"/>
                    <a:pt x="1456" y="1262"/>
                  </a:cubicBezTo>
                  <a:cubicBezTo>
                    <a:pt x="1456" y="1265"/>
                    <a:pt x="1456" y="1268"/>
                    <a:pt x="1457" y="1271"/>
                  </a:cubicBezTo>
                  <a:cubicBezTo>
                    <a:pt x="1470" y="1303"/>
                    <a:pt x="1483" y="1336"/>
                    <a:pt x="1504" y="1364"/>
                  </a:cubicBezTo>
                  <a:cubicBezTo>
                    <a:pt x="1515" y="1379"/>
                    <a:pt x="1513" y="1402"/>
                    <a:pt x="1498" y="1411"/>
                  </a:cubicBezTo>
                  <a:cubicBezTo>
                    <a:pt x="1487" y="1418"/>
                    <a:pt x="1487" y="1427"/>
                    <a:pt x="1487" y="1437"/>
                  </a:cubicBezTo>
                  <a:cubicBezTo>
                    <a:pt x="1487" y="1438"/>
                    <a:pt x="1487" y="1439"/>
                    <a:pt x="1487" y="1440"/>
                  </a:cubicBezTo>
                  <a:cubicBezTo>
                    <a:pt x="1486" y="1447"/>
                    <a:pt x="1488" y="1449"/>
                    <a:pt x="1495" y="1449"/>
                  </a:cubicBezTo>
                  <a:cubicBezTo>
                    <a:pt x="1517" y="1448"/>
                    <a:pt x="1539" y="1448"/>
                    <a:pt x="1561" y="1449"/>
                  </a:cubicBezTo>
                  <a:cubicBezTo>
                    <a:pt x="1567" y="1449"/>
                    <a:pt x="1569" y="1447"/>
                    <a:pt x="1569" y="1441"/>
                  </a:cubicBezTo>
                  <a:cubicBezTo>
                    <a:pt x="1568" y="1386"/>
                    <a:pt x="1569" y="1331"/>
                    <a:pt x="1569" y="1276"/>
                  </a:cubicBezTo>
                  <a:close/>
                  <a:moveTo>
                    <a:pt x="1511" y="1030"/>
                  </a:moveTo>
                  <a:cubicBezTo>
                    <a:pt x="1511" y="1030"/>
                    <a:pt x="1511" y="1030"/>
                    <a:pt x="1511" y="1030"/>
                  </a:cubicBezTo>
                  <a:cubicBezTo>
                    <a:pt x="1534" y="1030"/>
                    <a:pt x="1556" y="1030"/>
                    <a:pt x="1578" y="1030"/>
                  </a:cubicBezTo>
                  <a:cubicBezTo>
                    <a:pt x="1582" y="1030"/>
                    <a:pt x="1584" y="1029"/>
                    <a:pt x="1587" y="1026"/>
                  </a:cubicBezTo>
                  <a:cubicBezTo>
                    <a:pt x="1599" y="1009"/>
                    <a:pt x="1612" y="992"/>
                    <a:pt x="1625" y="975"/>
                  </a:cubicBezTo>
                  <a:cubicBezTo>
                    <a:pt x="1627" y="972"/>
                    <a:pt x="1629" y="970"/>
                    <a:pt x="1629" y="967"/>
                  </a:cubicBezTo>
                  <a:cubicBezTo>
                    <a:pt x="1629" y="940"/>
                    <a:pt x="1629" y="913"/>
                    <a:pt x="1629" y="886"/>
                  </a:cubicBezTo>
                  <a:cubicBezTo>
                    <a:pt x="1629" y="882"/>
                    <a:pt x="1628" y="880"/>
                    <a:pt x="1624" y="880"/>
                  </a:cubicBezTo>
                  <a:cubicBezTo>
                    <a:pt x="1600" y="881"/>
                    <a:pt x="1576" y="881"/>
                    <a:pt x="1553" y="880"/>
                  </a:cubicBezTo>
                  <a:cubicBezTo>
                    <a:pt x="1548" y="880"/>
                    <a:pt x="1547" y="882"/>
                    <a:pt x="1547" y="886"/>
                  </a:cubicBezTo>
                  <a:cubicBezTo>
                    <a:pt x="1547" y="901"/>
                    <a:pt x="1548" y="915"/>
                    <a:pt x="1547" y="930"/>
                  </a:cubicBezTo>
                  <a:cubicBezTo>
                    <a:pt x="1546" y="951"/>
                    <a:pt x="1530" y="966"/>
                    <a:pt x="1510" y="965"/>
                  </a:cubicBezTo>
                  <a:cubicBezTo>
                    <a:pt x="1490" y="965"/>
                    <a:pt x="1476" y="949"/>
                    <a:pt x="1476" y="929"/>
                  </a:cubicBezTo>
                  <a:cubicBezTo>
                    <a:pt x="1475" y="915"/>
                    <a:pt x="1475" y="901"/>
                    <a:pt x="1476" y="887"/>
                  </a:cubicBezTo>
                  <a:cubicBezTo>
                    <a:pt x="1476" y="882"/>
                    <a:pt x="1474" y="880"/>
                    <a:pt x="1469" y="880"/>
                  </a:cubicBezTo>
                  <a:cubicBezTo>
                    <a:pt x="1446" y="881"/>
                    <a:pt x="1424" y="881"/>
                    <a:pt x="1402" y="880"/>
                  </a:cubicBezTo>
                  <a:cubicBezTo>
                    <a:pt x="1395" y="880"/>
                    <a:pt x="1394" y="882"/>
                    <a:pt x="1394" y="888"/>
                  </a:cubicBezTo>
                  <a:cubicBezTo>
                    <a:pt x="1394" y="913"/>
                    <a:pt x="1394" y="939"/>
                    <a:pt x="1394" y="964"/>
                  </a:cubicBezTo>
                  <a:cubicBezTo>
                    <a:pt x="1394" y="969"/>
                    <a:pt x="1395" y="972"/>
                    <a:pt x="1398" y="976"/>
                  </a:cubicBezTo>
                  <a:cubicBezTo>
                    <a:pt x="1410" y="992"/>
                    <a:pt x="1423" y="1008"/>
                    <a:pt x="1435" y="1025"/>
                  </a:cubicBezTo>
                  <a:cubicBezTo>
                    <a:pt x="1438" y="1029"/>
                    <a:pt x="1440" y="1030"/>
                    <a:pt x="1445" y="1030"/>
                  </a:cubicBezTo>
                  <a:cubicBezTo>
                    <a:pt x="1467" y="1030"/>
                    <a:pt x="1489" y="1030"/>
                    <a:pt x="1511" y="1030"/>
                  </a:cubicBezTo>
                  <a:close/>
                </a:path>
              </a:pathLst>
            </a:custGeom>
            <a:solidFill>
              <a:srgbClr val="0F5A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44137" y="2666394"/>
              <a:ext cx="2722563" cy="2900362"/>
            </a:xfrm>
            <a:custGeom>
              <a:avLst/>
              <a:gdLst>
                <a:gd name="T0" fmla="*/ 1131 w 1606"/>
                <a:gd name="T1" fmla="*/ 0 h 1710"/>
                <a:gd name="T2" fmla="*/ 1306 w 1606"/>
                <a:gd name="T3" fmla="*/ 15 h 1710"/>
                <a:gd name="T4" fmla="*/ 1583 w 1606"/>
                <a:gd name="T5" fmla="*/ 97 h 1710"/>
                <a:gd name="T6" fmla="*/ 1606 w 1606"/>
                <a:gd name="T7" fmla="*/ 132 h 1710"/>
                <a:gd name="T8" fmla="*/ 1585 w 1606"/>
                <a:gd name="T9" fmla="*/ 163 h 1710"/>
                <a:gd name="T10" fmla="*/ 1554 w 1606"/>
                <a:gd name="T11" fmla="*/ 163 h 1710"/>
                <a:gd name="T12" fmla="*/ 1396 w 1606"/>
                <a:gd name="T13" fmla="*/ 107 h 1710"/>
                <a:gd name="T14" fmla="*/ 1328 w 1606"/>
                <a:gd name="T15" fmla="*/ 92 h 1710"/>
                <a:gd name="T16" fmla="*/ 1235 w 1606"/>
                <a:gd name="T17" fmla="*/ 78 h 1710"/>
                <a:gd name="T18" fmla="*/ 1032 w 1606"/>
                <a:gd name="T19" fmla="*/ 76 h 1710"/>
                <a:gd name="T20" fmla="*/ 932 w 1606"/>
                <a:gd name="T21" fmla="*/ 90 h 1710"/>
                <a:gd name="T22" fmla="*/ 865 w 1606"/>
                <a:gd name="T23" fmla="*/ 105 h 1710"/>
                <a:gd name="T24" fmla="*/ 777 w 1606"/>
                <a:gd name="T25" fmla="*/ 131 h 1710"/>
                <a:gd name="T26" fmla="*/ 722 w 1606"/>
                <a:gd name="T27" fmla="*/ 153 h 1710"/>
                <a:gd name="T28" fmla="*/ 641 w 1606"/>
                <a:gd name="T29" fmla="*/ 191 h 1710"/>
                <a:gd name="T30" fmla="*/ 567 w 1606"/>
                <a:gd name="T31" fmla="*/ 233 h 1710"/>
                <a:gd name="T32" fmla="*/ 395 w 1606"/>
                <a:gd name="T33" fmla="*/ 368 h 1710"/>
                <a:gd name="T34" fmla="*/ 244 w 1606"/>
                <a:gd name="T35" fmla="*/ 550 h 1710"/>
                <a:gd name="T36" fmla="*/ 131 w 1606"/>
                <a:gd name="T37" fmla="*/ 780 h 1710"/>
                <a:gd name="T38" fmla="*/ 78 w 1606"/>
                <a:gd name="T39" fmla="*/ 1030 h 1710"/>
                <a:gd name="T40" fmla="*/ 77 w 1606"/>
                <a:gd name="T41" fmla="*/ 1206 h 1710"/>
                <a:gd name="T42" fmla="*/ 114 w 1606"/>
                <a:gd name="T43" fmla="*/ 1412 h 1710"/>
                <a:gd name="T44" fmla="*/ 205 w 1606"/>
                <a:gd name="T45" fmla="*/ 1632 h 1710"/>
                <a:gd name="T46" fmla="*/ 218 w 1606"/>
                <a:gd name="T47" fmla="*/ 1656 h 1710"/>
                <a:gd name="T48" fmla="*/ 202 w 1606"/>
                <a:gd name="T49" fmla="*/ 1701 h 1710"/>
                <a:gd name="T50" fmla="*/ 156 w 1606"/>
                <a:gd name="T51" fmla="*/ 1690 h 1710"/>
                <a:gd name="T52" fmla="*/ 102 w 1606"/>
                <a:gd name="T53" fmla="*/ 1587 h 1710"/>
                <a:gd name="T54" fmla="*/ 66 w 1606"/>
                <a:gd name="T55" fmla="*/ 1501 h 1710"/>
                <a:gd name="T56" fmla="*/ 14 w 1606"/>
                <a:gd name="T57" fmla="*/ 1289 h 1710"/>
                <a:gd name="T58" fmla="*/ 4 w 1606"/>
                <a:gd name="T59" fmla="*/ 1065 h 1710"/>
                <a:gd name="T60" fmla="*/ 26 w 1606"/>
                <a:gd name="T61" fmla="*/ 892 h 1710"/>
                <a:gd name="T62" fmla="*/ 50 w 1606"/>
                <a:gd name="T63" fmla="*/ 795 h 1710"/>
                <a:gd name="T64" fmla="*/ 80 w 1606"/>
                <a:gd name="T65" fmla="*/ 711 h 1710"/>
                <a:gd name="T66" fmla="*/ 175 w 1606"/>
                <a:gd name="T67" fmla="*/ 525 h 1710"/>
                <a:gd name="T68" fmla="*/ 382 w 1606"/>
                <a:gd name="T69" fmla="*/ 282 h 1710"/>
                <a:gd name="T70" fmla="*/ 664 w 1606"/>
                <a:gd name="T71" fmla="*/ 99 h 1710"/>
                <a:gd name="T72" fmla="*/ 922 w 1606"/>
                <a:gd name="T73" fmla="*/ 19 h 1710"/>
                <a:gd name="T74" fmla="*/ 1131 w 1606"/>
                <a:gd name="T75" fmla="*/ 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6" h="1710">
                  <a:moveTo>
                    <a:pt x="1131" y="0"/>
                  </a:moveTo>
                  <a:cubicBezTo>
                    <a:pt x="1186" y="1"/>
                    <a:pt x="1246" y="5"/>
                    <a:pt x="1306" y="15"/>
                  </a:cubicBezTo>
                  <a:cubicBezTo>
                    <a:pt x="1402" y="30"/>
                    <a:pt x="1494" y="58"/>
                    <a:pt x="1583" y="97"/>
                  </a:cubicBezTo>
                  <a:cubicBezTo>
                    <a:pt x="1598" y="104"/>
                    <a:pt x="1606" y="115"/>
                    <a:pt x="1606" y="132"/>
                  </a:cubicBezTo>
                  <a:cubicBezTo>
                    <a:pt x="1606" y="146"/>
                    <a:pt x="1598" y="157"/>
                    <a:pt x="1585" y="163"/>
                  </a:cubicBezTo>
                  <a:cubicBezTo>
                    <a:pt x="1575" y="169"/>
                    <a:pt x="1564" y="168"/>
                    <a:pt x="1554" y="163"/>
                  </a:cubicBezTo>
                  <a:cubicBezTo>
                    <a:pt x="1503" y="141"/>
                    <a:pt x="1450" y="121"/>
                    <a:pt x="1396" y="107"/>
                  </a:cubicBezTo>
                  <a:cubicBezTo>
                    <a:pt x="1374" y="102"/>
                    <a:pt x="1351" y="97"/>
                    <a:pt x="1328" y="92"/>
                  </a:cubicBezTo>
                  <a:cubicBezTo>
                    <a:pt x="1298" y="86"/>
                    <a:pt x="1266" y="81"/>
                    <a:pt x="1235" y="78"/>
                  </a:cubicBezTo>
                  <a:cubicBezTo>
                    <a:pt x="1168" y="71"/>
                    <a:pt x="1100" y="70"/>
                    <a:pt x="1032" y="76"/>
                  </a:cubicBezTo>
                  <a:cubicBezTo>
                    <a:pt x="998" y="80"/>
                    <a:pt x="965" y="84"/>
                    <a:pt x="932" y="90"/>
                  </a:cubicBezTo>
                  <a:cubicBezTo>
                    <a:pt x="909" y="95"/>
                    <a:pt x="887" y="100"/>
                    <a:pt x="865" y="105"/>
                  </a:cubicBezTo>
                  <a:cubicBezTo>
                    <a:pt x="835" y="112"/>
                    <a:pt x="806" y="122"/>
                    <a:pt x="777" y="131"/>
                  </a:cubicBezTo>
                  <a:cubicBezTo>
                    <a:pt x="758" y="137"/>
                    <a:pt x="740" y="146"/>
                    <a:pt x="722" y="153"/>
                  </a:cubicBezTo>
                  <a:cubicBezTo>
                    <a:pt x="694" y="163"/>
                    <a:pt x="667" y="177"/>
                    <a:pt x="641" y="191"/>
                  </a:cubicBezTo>
                  <a:cubicBezTo>
                    <a:pt x="615" y="204"/>
                    <a:pt x="591" y="218"/>
                    <a:pt x="567" y="233"/>
                  </a:cubicBezTo>
                  <a:cubicBezTo>
                    <a:pt x="505" y="272"/>
                    <a:pt x="447" y="317"/>
                    <a:pt x="395" y="368"/>
                  </a:cubicBezTo>
                  <a:cubicBezTo>
                    <a:pt x="338" y="423"/>
                    <a:pt x="287" y="484"/>
                    <a:pt x="244" y="550"/>
                  </a:cubicBezTo>
                  <a:cubicBezTo>
                    <a:pt x="197" y="622"/>
                    <a:pt x="159" y="699"/>
                    <a:pt x="131" y="780"/>
                  </a:cubicBezTo>
                  <a:cubicBezTo>
                    <a:pt x="103" y="861"/>
                    <a:pt x="86" y="945"/>
                    <a:pt x="78" y="1030"/>
                  </a:cubicBezTo>
                  <a:cubicBezTo>
                    <a:pt x="73" y="1089"/>
                    <a:pt x="72" y="1148"/>
                    <a:pt x="77" y="1206"/>
                  </a:cubicBezTo>
                  <a:cubicBezTo>
                    <a:pt x="82" y="1276"/>
                    <a:pt x="95" y="1345"/>
                    <a:pt x="114" y="1412"/>
                  </a:cubicBezTo>
                  <a:cubicBezTo>
                    <a:pt x="136" y="1489"/>
                    <a:pt x="166" y="1562"/>
                    <a:pt x="205" y="1632"/>
                  </a:cubicBezTo>
                  <a:cubicBezTo>
                    <a:pt x="209" y="1640"/>
                    <a:pt x="214" y="1648"/>
                    <a:pt x="218" y="1656"/>
                  </a:cubicBezTo>
                  <a:cubicBezTo>
                    <a:pt x="225" y="1673"/>
                    <a:pt x="219" y="1692"/>
                    <a:pt x="202" y="1701"/>
                  </a:cubicBezTo>
                  <a:cubicBezTo>
                    <a:pt x="186" y="1710"/>
                    <a:pt x="166" y="1706"/>
                    <a:pt x="156" y="1690"/>
                  </a:cubicBezTo>
                  <a:cubicBezTo>
                    <a:pt x="135" y="1657"/>
                    <a:pt x="118" y="1622"/>
                    <a:pt x="102" y="1587"/>
                  </a:cubicBezTo>
                  <a:cubicBezTo>
                    <a:pt x="89" y="1559"/>
                    <a:pt x="77" y="1530"/>
                    <a:pt x="66" y="1501"/>
                  </a:cubicBezTo>
                  <a:cubicBezTo>
                    <a:pt x="43" y="1432"/>
                    <a:pt x="25" y="1361"/>
                    <a:pt x="14" y="1289"/>
                  </a:cubicBezTo>
                  <a:cubicBezTo>
                    <a:pt x="3" y="1215"/>
                    <a:pt x="0" y="1140"/>
                    <a:pt x="4" y="1065"/>
                  </a:cubicBezTo>
                  <a:cubicBezTo>
                    <a:pt x="6" y="1007"/>
                    <a:pt x="14" y="949"/>
                    <a:pt x="26" y="892"/>
                  </a:cubicBezTo>
                  <a:cubicBezTo>
                    <a:pt x="33" y="859"/>
                    <a:pt x="41" y="827"/>
                    <a:pt x="50" y="795"/>
                  </a:cubicBezTo>
                  <a:cubicBezTo>
                    <a:pt x="58" y="767"/>
                    <a:pt x="69" y="739"/>
                    <a:pt x="80" y="711"/>
                  </a:cubicBezTo>
                  <a:cubicBezTo>
                    <a:pt x="106" y="646"/>
                    <a:pt x="137" y="584"/>
                    <a:pt x="175" y="525"/>
                  </a:cubicBezTo>
                  <a:cubicBezTo>
                    <a:pt x="232" y="434"/>
                    <a:pt x="301" y="353"/>
                    <a:pt x="382" y="282"/>
                  </a:cubicBezTo>
                  <a:cubicBezTo>
                    <a:pt x="466" y="206"/>
                    <a:pt x="561" y="145"/>
                    <a:pt x="664" y="99"/>
                  </a:cubicBezTo>
                  <a:cubicBezTo>
                    <a:pt x="747" y="61"/>
                    <a:pt x="833" y="35"/>
                    <a:pt x="922" y="19"/>
                  </a:cubicBezTo>
                  <a:cubicBezTo>
                    <a:pt x="989" y="6"/>
                    <a:pt x="1057" y="1"/>
                    <a:pt x="11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693738" y="3209319"/>
              <a:ext cx="663575" cy="2351087"/>
            </a:xfrm>
            <a:custGeom>
              <a:avLst/>
              <a:gdLst>
                <a:gd name="T0" fmla="*/ 391 w 392"/>
                <a:gd name="T1" fmla="*/ 801 h 1386"/>
                <a:gd name="T2" fmla="*/ 345 w 392"/>
                <a:gd name="T3" fmla="*/ 1125 h 1386"/>
                <a:gd name="T4" fmla="*/ 242 w 392"/>
                <a:gd name="T5" fmla="*/ 1364 h 1386"/>
                <a:gd name="T6" fmla="*/ 208 w 392"/>
                <a:gd name="T7" fmla="*/ 1386 h 1386"/>
                <a:gd name="T8" fmla="*/ 174 w 392"/>
                <a:gd name="T9" fmla="*/ 1361 h 1386"/>
                <a:gd name="T10" fmla="*/ 173 w 392"/>
                <a:gd name="T11" fmla="*/ 1341 h 1386"/>
                <a:gd name="T12" fmla="*/ 210 w 392"/>
                <a:gd name="T13" fmla="*/ 1272 h 1386"/>
                <a:gd name="T14" fmla="*/ 302 w 392"/>
                <a:gd name="T15" fmla="*/ 997 h 1386"/>
                <a:gd name="T16" fmla="*/ 316 w 392"/>
                <a:gd name="T17" fmla="*/ 720 h 1386"/>
                <a:gd name="T18" fmla="*/ 280 w 392"/>
                <a:gd name="T19" fmla="*/ 518 h 1386"/>
                <a:gd name="T20" fmla="*/ 109 w 392"/>
                <a:gd name="T21" fmla="*/ 172 h 1386"/>
                <a:gd name="T22" fmla="*/ 17 w 392"/>
                <a:gd name="T23" fmla="*/ 65 h 1386"/>
                <a:gd name="T24" fmla="*/ 21 w 392"/>
                <a:gd name="T25" fmla="*/ 10 h 1386"/>
                <a:gd name="T26" fmla="*/ 68 w 392"/>
                <a:gd name="T27" fmla="*/ 15 h 1386"/>
                <a:gd name="T28" fmla="*/ 153 w 392"/>
                <a:gd name="T29" fmla="*/ 111 h 1386"/>
                <a:gd name="T30" fmla="*/ 316 w 392"/>
                <a:gd name="T31" fmla="*/ 398 h 1386"/>
                <a:gd name="T32" fmla="*/ 379 w 392"/>
                <a:gd name="T33" fmla="*/ 637 h 1386"/>
                <a:gd name="T34" fmla="*/ 391 w 392"/>
                <a:gd name="T35" fmla="*/ 801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" h="1386">
                  <a:moveTo>
                    <a:pt x="391" y="801"/>
                  </a:moveTo>
                  <a:cubicBezTo>
                    <a:pt x="392" y="911"/>
                    <a:pt x="376" y="1019"/>
                    <a:pt x="345" y="1125"/>
                  </a:cubicBezTo>
                  <a:cubicBezTo>
                    <a:pt x="320" y="1208"/>
                    <a:pt x="285" y="1288"/>
                    <a:pt x="242" y="1364"/>
                  </a:cubicBezTo>
                  <a:cubicBezTo>
                    <a:pt x="234" y="1377"/>
                    <a:pt x="224" y="1386"/>
                    <a:pt x="208" y="1386"/>
                  </a:cubicBezTo>
                  <a:cubicBezTo>
                    <a:pt x="191" y="1385"/>
                    <a:pt x="181" y="1376"/>
                    <a:pt x="174" y="1361"/>
                  </a:cubicBezTo>
                  <a:cubicBezTo>
                    <a:pt x="171" y="1354"/>
                    <a:pt x="170" y="1348"/>
                    <a:pt x="173" y="1341"/>
                  </a:cubicBezTo>
                  <a:cubicBezTo>
                    <a:pt x="184" y="1317"/>
                    <a:pt x="198" y="1295"/>
                    <a:pt x="210" y="1272"/>
                  </a:cubicBezTo>
                  <a:cubicBezTo>
                    <a:pt x="253" y="1185"/>
                    <a:pt x="284" y="1093"/>
                    <a:pt x="302" y="997"/>
                  </a:cubicBezTo>
                  <a:cubicBezTo>
                    <a:pt x="319" y="906"/>
                    <a:pt x="324" y="813"/>
                    <a:pt x="316" y="720"/>
                  </a:cubicBezTo>
                  <a:cubicBezTo>
                    <a:pt x="311" y="652"/>
                    <a:pt x="299" y="584"/>
                    <a:pt x="280" y="518"/>
                  </a:cubicBezTo>
                  <a:cubicBezTo>
                    <a:pt x="245" y="392"/>
                    <a:pt x="188" y="276"/>
                    <a:pt x="109" y="172"/>
                  </a:cubicBezTo>
                  <a:cubicBezTo>
                    <a:pt x="80" y="134"/>
                    <a:pt x="49" y="99"/>
                    <a:pt x="17" y="65"/>
                  </a:cubicBezTo>
                  <a:cubicBezTo>
                    <a:pt x="0" y="48"/>
                    <a:pt x="3" y="23"/>
                    <a:pt x="21" y="10"/>
                  </a:cubicBezTo>
                  <a:cubicBezTo>
                    <a:pt x="36" y="0"/>
                    <a:pt x="54" y="2"/>
                    <a:pt x="68" y="15"/>
                  </a:cubicBezTo>
                  <a:cubicBezTo>
                    <a:pt x="98" y="45"/>
                    <a:pt x="126" y="78"/>
                    <a:pt x="153" y="111"/>
                  </a:cubicBezTo>
                  <a:cubicBezTo>
                    <a:pt x="222" y="199"/>
                    <a:pt x="276" y="294"/>
                    <a:pt x="316" y="398"/>
                  </a:cubicBezTo>
                  <a:cubicBezTo>
                    <a:pt x="346" y="475"/>
                    <a:pt x="367" y="555"/>
                    <a:pt x="379" y="637"/>
                  </a:cubicBezTo>
                  <a:cubicBezTo>
                    <a:pt x="387" y="692"/>
                    <a:pt x="391" y="746"/>
                    <a:pt x="391" y="8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31813" y="2691794"/>
              <a:ext cx="528638" cy="274637"/>
            </a:xfrm>
            <a:custGeom>
              <a:avLst/>
              <a:gdLst>
                <a:gd name="T0" fmla="*/ 0 w 312"/>
                <a:gd name="T1" fmla="*/ 75 h 162"/>
                <a:gd name="T2" fmla="*/ 0 w 312"/>
                <a:gd name="T3" fmla="*/ 3 h 162"/>
                <a:gd name="T4" fmla="*/ 73 w 312"/>
                <a:gd name="T5" fmla="*/ 5 h 162"/>
                <a:gd name="T6" fmla="*/ 138 w 312"/>
                <a:gd name="T7" fmla="*/ 77 h 162"/>
                <a:gd name="T8" fmla="*/ 152 w 312"/>
                <a:gd name="T9" fmla="*/ 90 h 162"/>
                <a:gd name="T10" fmla="*/ 273 w 312"/>
                <a:gd name="T11" fmla="*/ 90 h 162"/>
                <a:gd name="T12" fmla="*/ 312 w 312"/>
                <a:gd name="T13" fmla="*/ 126 h 162"/>
                <a:gd name="T14" fmla="*/ 274 w 312"/>
                <a:gd name="T15" fmla="*/ 161 h 162"/>
                <a:gd name="T16" fmla="*/ 146 w 312"/>
                <a:gd name="T17" fmla="*/ 161 h 162"/>
                <a:gd name="T18" fmla="*/ 67 w 312"/>
                <a:gd name="T19" fmla="*/ 85 h 162"/>
                <a:gd name="T20" fmla="*/ 55 w 312"/>
                <a:gd name="T21" fmla="*/ 75 h 162"/>
                <a:gd name="T22" fmla="*/ 0 w 312"/>
                <a:gd name="T23" fmla="*/ 7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162">
                  <a:moveTo>
                    <a:pt x="0" y="75"/>
                  </a:moveTo>
                  <a:cubicBezTo>
                    <a:pt x="0" y="51"/>
                    <a:pt x="0" y="27"/>
                    <a:pt x="0" y="3"/>
                  </a:cubicBezTo>
                  <a:cubicBezTo>
                    <a:pt x="24" y="4"/>
                    <a:pt x="49" y="0"/>
                    <a:pt x="73" y="5"/>
                  </a:cubicBezTo>
                  <a:cubicBezTo>
                    <a:pt x="110" y="11"/>
                    <a:pt x="134" y="39"/>
                    <a:pt x="138" y="77"/>
                  </a:cubicBezTo>
                  <a:cubicBezTo>
                    <a:pt x="139" y="89"/>
                    <a:pt x="140" y="90"/>
                    <a:pt x="152" y="90"/>
                  </a:cubicBezTo>
                  <a:cubicBezTo>
                    <a:pt x="193" y="90"/>
                    <a:pt x="233" y="90"/>
                    <a:pt x="273" y="90"/>
                  </a:cubicBezTo>
                  <a:cubicBezTo>
                    <a:pt x="296" y="90"/>
                    <a:pt x="312" y="105"/>
                    <a:pt x="312" y="126"/>
                  </a:cubicBezTo>
                  <a:cubicBezTo>
                    <a:pt x="312" y="146"/>
                    <a:pt x="296" y="161"/>
                    <a:pt x="274" y="161"/>
                  </a:cubicBezTo>
                  <a:cubicBezTo>
                    <a:pt x="231" y="161"/>
                    <a:pt x="188" y="162"/>
                    <a:pt x="146" y="161"/>
                  </a:cubicBezTo>
                  <a:cubicBezTo>
                    <a:pt x="102" y="161"/>
                    <a:pt x="68" y="128"/>
                    <a:pt x="67" y="85"/>
                  </a:cubicBezTo>
                  <a:cubicBezTo>
                    <a:pt x="66" y="77"/>
                    <a:pt x="62" y="75"/>
                    <a:pt x="55" y="75"/>
                  </a:cubicBezTo>
                  <a:cubicBezTo>
                    <a:pt x="37" y="75"/>
                    <a:pt x="18" y="75"/>
                    <a:pt x="0" y="7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356938" y="3869719"/>
              <a:ext cx="530225" cy="269875"/>
            </a:xfrm>
            <a:custGeom>
              <a:avLst/>
              <a:gdLst>
                <a:gd name="T0" fmla="*/ 0 w 313"/>
                <a:gd name="T1" fmla="*/ 72 h 159"/>
                <a:gd name="T2" fmla="*/ 0 w 313"/>
                <a:gd name="T3" fmla="*/ 0 h 159"/>
                <a:gd name="T4" fmla="*/ 62 w 313"/>
                <a:gd name="T5" fmla="*/ 0 h 159"/>
                <a:gd name="T6" fmla="*/ 137 w 313"/>
                <a:gd name="T7" fmla="*/ 62 h 159"/>
                <a:gd name="T8" fmla="*/ 138 w 313"/>
                <a:gd name="T9" fmla="*/ 77 h 159"/>
                <a:gd name="T10" fmla="*/ 151 w 313"/>
                <a:gd name="T11" fmla="*/ 87 h 159"/>
                <a:gd name="T12" fmla="*/ 222 w 313"/>
                <a:gd name="T13" fmla="*/ 87 h 159"/>
                <a:gd name="T14" fmla="*/ 276 w 313"/>
                <a:gd name="T15" fmla="*/ 87 h 159"/>
                <a:gd name="T16" fmla="*/ 313 w 313"/>
                <a:gd name="T17" fmla="*/ 123 h 159"/>
                <a:gd name="T18" fmla="*/ 275 w 313"/>
                <a:gd name="T19" fmla="*/ 158 h 159"/>
                <a:gd name="T20" fmla="*/ 146 w 313"/>
                <a:gd name="T21" fmla="*/ 158 h 159"/>
                <a:gd name="T22" fmla="*/ 67 w 313"/>
                <a:gd name="T23" fmla="*/ 83 h 159"/>
                <a:gd name="T24" fmla="*/ 56 w 313"/>
                <a:gd name="T25" fmla="*/ 72 h 159"/>
                <a:gd name="T26" fmla="*/ 0 w 313"/>
                <a:gd name="T27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159">
                  <a:moveTo>
                    <a:pt x="0" y="72"/>
                  </a:moveTo>
                  <a:cubicBezTo>
                    <a:pt x="0" y="48"/>
                    <a:pt x="0" y="24"/>
                    <a:pt x="0" y="0"/>
                  </a:cubicBezTo>
                  <a:cubicBezTo>
                    <a:pt x="21" y="0"/>
                    <a:pt x="41" y="0"/>
                    <a:pt x="62" y="0"/>
                  </a:cubicBezTo>
                  <a:cubicBezTo>
                    <a:pt x="98" y="1"/>
                    <a:pt x="129" y="27"/>
                    <a:pt x="137" y="62"/>
                  </a:cubicBezTo>
                  <a:cubicBezTo>
                    <a:pt x="138" y="67"/>
                    <a:pt x="138" y="72"/>
                    <a:pt x="138" y="77"/>
                  </a:cubicBezTo>
                  <a:cubicBezTo>
                    <a:pt x="139" y="84"/>
                    <a:pt x="143" y="87"/>
                    <a:pt x="151" y="87"/>
                  </a:cubicBezTo>
                  <a:cubicBezTo>
                    <a:pt x="174" y="87"/>
                    <a:pt x="198" y="87"/>
                    <a:pt x="222" y="87"/>
                  </a:cubicBezTo>
                  <a:cubicBezTo>
                    <a:pt x="240" y="87"/>
                    <a:pt x="258" y="87"/>
                    <a:pt x="276" y="87"/>
                  </a:cubicBezTo>
                  <a:cubicBezTo>
                    <a:pt x="297" y="87"/>
                    <a:pt x="313" y="103"/>
                    <a:pt x="313" y="123"/>
                  </a:cubicBezTo>
                  <a:cubicBezTo>
                    <a:pt x="312" y="143"/>
                    <a:pt x="297" y="158"/>
                    <a:pt x="275" y="158"/>
                  </a:cubicBezTo>
                  <a:cubicBezTo>
                    <a:pt x="232" y="159"/>
                    <a:pt x="189" y="159"/>
                    <a:pt x="146" y="158"/>
                  </a:cubicBezTo>
                  <a:cubicBezTo>
                    <a:pt x="104" y="158"/>
                    <a:pt x="69" y="125"/>
                    <a:pt x="67" y="83"/>
                  </a:cubicBezTo>
                  <a:cubicBezTo>
                    <a:pt x="67" y="74"/>
                    <a:pt x="65" y="72"/>
                    <a:pt x="56" y="72"/>
                  </a:cubicBezTo>
                  <a:cubicBezTo>
                    <a:pt x="37" y="72"/>
                    <a:pt x="19" y="72"/>
                    <a:pt x="0" y="7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2512638" y="3401407"/>
              <a:ext cx="530225" cy="269875"/>
            </a:xfrm>
            <a:custGeom>
              <a:avLst/>
              <a:gdLst>
                <a:gd name="T0" fmla="*/ 1 w 313"/>
                <a:gd name="T1" fmla="*/ 72 h 159"/>
                <a:gd name="T2" fmla="*/ 0 w 313"/>
                <a:gd name="T3" fmla="*/ 0 h 159"/>
                <a:gd name="T4" fmla="*/ 67 w 313"/>
                <a:gd name="T5" fmla="*/ 1 h 159"/>
                <a:gd name="T6" fmla="*/ 139 w 313"/>
                <a:gd name="T7" fmla="*/ 75 h 159"/>
                <a:gd name="T8" fmla="*/ 151 w 313"/>
                <a:gd name="T9" fmla="*/ 87 h 159"/>
                <a:gd name="T10" fmla="*/ 274 w 313"/>
                <a:gd name="T11" fmla="*/ 87 h 159"/>
                <a:gd name="T12" fmla="*/ 313 w 313"/>
                <a:gd name="T13" fmla="*/ 124 h 159"/>
                <a:gd name="T14" fmla="*/ 279 w 313"/>
                <a:gd name="T15" fmla="*/ 158 h 159"/>
                <a:gd name="T16" fmla="*/ 141 w 313"/>
                <a:gd name="T17" fmla="*/ 158 h 159"/>
                <a:gd name="T18" fmla="*/ 67 w 313"/>
                <a:gd name="T19" fmla="*/ 85 h 159"/>
                <a:gd name="T20" fmla="*/ 54 w 313"/>
                <a:gd name="T21" fmla="*/ 72 h 159"/>
                <a:gd name="T22" fmla="*/ 1 w 313"/>
                <a:gd name="T23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159">
                  <a:moveTo>
                    <a:pt x="1" y="72"/>
                  </a:moveTo>
                  <a:cubicBezTo>
                    <a:pt x="1" y="48"/>
                    <a:pt x="1" y="24"/>
                    <a:pt x="0" y="0"/>
                  </a:cubicBezTo>
                  <a:cubicBezTo>
                    <a:pt x="22" y="1"/>
                    <a:pt x="45" y="0"/>
                    <a:pt x="67" y="1"/>
                  </a:cubicBezTo>
                  <a:cubicBezTo>
                    <a:pt x="100" y="2"/>
                    <a:pt x="137" y="31"/>
                    <a:pt x="139" y="75"/>
                  </a:cubicBezTo>
                  <a:cubicBezTo>
                    <a:pt x="140" y="86"/>
                    <a:pt x="141" y="87"/>
                    <a:pt x="151" y="87"/>
                  </a:cubicBezTo>
                  <a:cubicBezTo>
                    <a:pt x="192" y="87"/>
                    <a:pt x="233" y="87"/>
                    <a:pt x="274" y="87"/>
                  </a:cubicBezTo>
                  <a:cubicBezTo>
                    <a:pt x="297" y="87"/>
                    <a:pt x="313" y="102"/>
                    <a:pt x="313" y="124"/>
                  </a:cubicBezTo>
                  <a:cubicBezTo>
                    <a:pt x="312" y="142"/>
                    <a:pt x="297" y="158"/>
                    <a:pt x="279" y="158"/>
                  </a:cubicBezTo>
                  <a:cubicBezTo>
                    <a:pt x="233" y="159"/>
                    <a:pt x="187" y="159"/>
                    <a:pt x="141" y="158"/>
                  </a:cubicBezTo>
                  <a:cubicBezTo>
                    <a:pt x="103" y="157"/>
                    <a:pt x="70" y="124"/>
                    <a:pt x="67" y="85"/>
                  </a:cubicBezTo>
                  <a:cubicBezTo>
                    <a:pt x="67" y="73"/>
                    <a:pt x="66" y="72"/>
                    <a:pt x="54" y="72"/>
                  </a:cubicBezTo>
                  <a:cubicBezTo>
                    <a:pt x="36" y="72"/>
                    <a:pt x="18" y="72"/>
                    <a:pt x="1" y="7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614238" y="5919182"/>
              <a:ext cx="38100" cy="20637"/>
            </a:xfrm>
            <a:custGeom>
              <a:avLst/>
              <a:gdLst>
                <a:gd name="T0" fmla="*/ 11 w 22"/>
                <a:gd name="T1" fmla="*/ 0 h 12"/>
                <a:gd name="T2" fmla="*/ 22 w 22"/>
                <a:gd name="T3" fmla="*/ 10 h 12"/>
                <a:gd name="T4" fmla="*/ 3 w 22"/>
                <a:gd name="T5" fmla="*/ 11 h 12"/>
                <a:gd name="T6" fmla="*/ 1 w 22"/>
                <a:gd name="T7" fmla="*/ 10 h 12"/>
                <a:gd name="T8" fmla="*/ 2 w 22"/>
                <a:gd name="T9" fmla="*/ 7 h 12"/>
                <a:gd name="T10" fmla="*/ 8 w 22"/>
                <a:gd name="T11" fmla="*/ 2 h 12"/>
                <a:gd name="T12" fmla="*/ 11 w 2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2">
                  <a:moveTo>
                    <a:pt x="11" y="0"/>
                  </a:moveTo>
                  <a:cubicBezTo>
                    <a:pt x="16" y="2"/>
                    <a:pt x="18" y="6"/>
                    <a:pt x="22" y="10"/>
                  </a:cubicBezTo>
                  <a:cubicBezTo>
                    <a:pt x="15" y="12"/>
                    <a:pt x="9" y="11"/>
                    <a:pt x="3" y="11"/>
                  </a:cubicBezTo>
                  <a:cubicBezTo>
                    <a:pt x="2" y="12"/>
                    <a:pt x="1" y="11"/>
                    <a:pt x="1" y="10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6" y="7"/>
                    <a:pt x="8" y="5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lose/>
                </a:path>
              </a:pathLst>
            </a:custGeom>
            <a:solidFill>
              <a:srgbClr val="424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2107825" y="4430107"/>
              <a:ext cx="847725" cy="647700"/>
            </a:xfrm>
            <a:custGeom>
              <a:avLst/>
              <a:gdLst>
                <a:gd name="T0" fmla="*/ 127 w 500"/>
                <a:gd name="T1" fmla="*/ 163 h 382"/>
                <a:gd name="T2" fmla="*/ 156 w 500"/>
                <a:gd name="T3" fmla="*/ 148 h 382"/>
                <a:gd name="T4" fmla="*/ 159 w 500"/>
                <a:gd name="T5" fmla="*/ 109 h 382"/>
                <a:gd name="T6" fmla="*/ 156 w 500"/>
                <a:gd name="T7" fmla="*/ 103 h 382"/>
                <a:gd name="T8" fmla="*/ 200 w 500"/>
                <a:gd name="T9" fmla="*/ 1 h 382"/>
                <a:gd name="T10" fmla="*/ 285 w 500"/>
                <a:gd name="T11" fmla="*/ 0 h 382"/>
                <a:gd name="T12" fmla="*/ 292 w 500"/>
                <a:gd name="T13" fmla="*/ 6 h 382"/>
                <a:gd name="T14" fmla="*/ 347 w 500"/>
                <a:gd name="T15" fmla="*/ 123 h 382"/>
                <a:gd name="T16" fmla="*/ 396 w 500"/>
                <a:gd name="T17" fmla="*/ 215 h 382"/>
                <a:gd name="T18" fmla="*/ 496 w 500"/>
                <a:gd name="T19" fmla="*/ 375 h 382"/>
                <a:gd name="T20" fmla="*/ 499 w 500"/>
                <a:gd name="T21" fmla="*/ 381 h 382"/>
                <a:gd name="T22" fmla="*/ 493 w 500"/>
                <a:gd name="T23" fmla="*/ 381 h 382"/>
                <a:gd name="T24" fmla="*/ 350 w 500"/>
                <a:gd name="T25" fmla="*/ 382 h 382"/>
                <a:gd name="T26" fmla="*/ 340 w 500"/>
                <a:gd name="T27" fmla="*/ 373 h 382"/>
                <a:gd name="T28" fmla="*/ 340 w 500"/>
                <a:gd name="T29" fmla="*/ 343 h 382"/>
                <a:gd name="T30" fmla="*/ 327 w 500"/>
                <a:gd name="T31" fmla="*/ 315 h 382"/>
                <a:gd name="T32" fmla="*/ 228 w 500"/>
                <a:gd name="T33" fmla="*/ 229 h 382"/>
                <a:gd name="T34" fmla="*/ 178 w 500"/>
                <a:gd name="T35" fmla="*/ 229 h 382"/>
                <a:gd name="T36" fmla="*/ 80 w 500"/>
                <a:gd name="T37" fmla="*/ 315 h 382"/>
                <a:gd name="T38" fmla="*/ 66 w 500"/>
                <a:gd name="T39" fmla="*/ 345 h 382"/>
                <a:gd name="T40" fmla="*/ 66 w 500"/>
                <a:gd name="T41" fmla="*/ 376 h 382"/>
                <a:gd name="T42" fmla="*/ 60 w 500"/>
                <a:gd name="T43" fmla="*/ 382 h 382"/>
                <a:gd name="T44" fmla="*/ 0 w 500"/>
                <a:gd name="T45" fmla="*/ 381 h 382"/>
                <a:gd name="T46" fmla="*/ 3 w 500"/>
                <a:gd name="T47" fmla="*/ 375 h 382"/>
                <a:gd name="T48" fmla="*/ 127 w 500"/>
                <a:gd name="T49" fmla="*/ 16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0" h="382">
                  <a:moveTo>
                    <a:pt x="127" y="163"/>
                  </a:moveTo>
                  <a:cubicBezTo>
                    <a:pt x="139" y="162"/>
                    <a:pt x="149" y="158"/>
                    <a:pt x="156" y="148"/>
                  </a:cubicBezTo>
                  <a:cubicBezTo>
                    <a:pt x="165" y="136"/>
                    <a:pt x="165" y="123"/>
                    <a:pt x="159" y="109"/>
                  </a:cubicBezTo>
                  <a:cubicBezTo>
                    <a:pt x="158" y="107"/>
                    <a:pt x="157" y="105"/>
                    <a:pt x="156" y="103"/>
                  </a:cubicBezTo>
                  <a:cubicBezTo>
                    <a:pt x="172" y="70"/>
                    <a:pt x="187" y="36"/>
                    <a:pt x="200" y="1"/>
                  </a:cubicBezTo>
                  <a:cubicBezTo>
                    <a:pt x="229" y="1"/>
                    <a:pt x="257" y="1"/>
                    <a:pt x="285" y="0"/>
                  </a:cubicBezTo>
                  <a:cubicBezTo>
                    <a:pt x="289" y="0"/>
                    <a:pt x="291" y="2"/>
                    <a:pt x="292" y="6"/>
                  </a:cubicBezTo>
                  <a:cubicBezTo>
                    <a:pt x="310" y="45"/>
                    <a:pt x="327" y="85"/>
                    <a:pt x="347" y="123"/>
                  </a:cubicBezTo>
                  <a:cubicBezTo>
                    <a:pt x="363" y="154"/>
                    <a:pt x="379" y="185"/>
                    <a:pt x="396" y="215"/>
                  </a:cubicBezTo>
                  <a:cubicBezTo>
                    <a:pt x="427" y="270"/>
                    <a:pt x="461" y="323"/>
                    <a:pt x="496" y="375"/>
                  </a:cubicBezTo>
                  <a:cubicBezTo>
                    <a:pt x="498" y="377"/>
                    <a:pt x="500" y="378"/>
                    <a:pt x="499" y="381"/>
                  </a:cubicBezTo>
                  <a:cubicBezTo>
                    <a:pt x="498" y="382"/>
                    <a:pt x="495" y="381"/>
                    <a:pt x="493" y="381"/>
                  </a:cubicBezTo>
                  <a:cubicBezTo>
                    <a:pt x="445" y="382"/>
                    <a:pt x="398" y="381"/>
                    <a:pt x="350" y="382"/>
                  </a:cubicBezTo>
                  <a:cubicBezTo>
                    <a:pt x="343" y="382"/>
                    <a:pt x="340" y="380"/>
                    <a:pt x="340" y="373"/>
                  </a:cubicBezTo>
                  <a:cubicBezTo>
                    <a:pt x="341" y="363"/>
                    <a:pt x="340" y="353"/>
                    <a:pt x="340" y="343"/>
                  </a:cubicBezTo>
                  <a:cubicBezTo>
                    <a:pt x="341" y="332"/>
                    <a:pt x="336" y="322"/>
                    <a:pt x="327" y="315"/>
                  </a:cubicBezTo>
                  <a:cubicBezTo>
                    <a:pt x="294" y="286"/>
                    <a:pt x="261" y="257"/>
                    <a:pt x="228" y="229"/>
                  </a:cubicBezTo>
                  <a:cubicBezTo>
                    <a:pt x="213" y="215"/>
                    <a:pt x="194" y="215"/>
                    <a:pt x="178" y="229"/>
                  </a:cubicBezTo>
                  <a:cubicBezTo>
                    <a:pt x="145" y="257"/>
                    <a:pt x="113" y="286"/>
                    <a:pt x="80" y="315"/>
                  </a:cubicBezTo>
                  <a:cubicBezTo>
                    <a:pt x="70" y="323"/>
                    <a:pt x="66" y="333"/>
                    <a:pt x="66" y="345"/>
                  </a:cubicBezTo>
                  <a:cubicBezTo>
                    <a:pt x="66" y="355"/>
                    <a:pt x="66" y="366"/>
                    <a:pt x="66" y="376"/>
                  </a:cubicBezTo>
                  <a:cubicBezTo>
                    <a:pt x="66" y="380"/>
                    <a:pt x="65" y="382"/>
                    <a:pt x="60" y="382"/>
                  </a:cubicBezTo>
                  <a:cubicBezTo>
                    <a:pt x="40" y="381"/>
                    <a:pt x="20" y="381"/>
                    <a:pt x="0" y="381"/>
                  </a:cubicBezTo>
                  <a:cubicBezTo>
                    <a:pt x="1" y="379"/>
                    <a:pt x="2" y="377"/>
                    <a:pt x="3" y="375"/>
                  </a:cubicBezTo>
                  <a:cubicBezTo>
                    <a:pt x="48" y="307"/>
                    <a:pt x="90" y="236"/>
                    <a:pt x="127" y="1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3527050" y="5177819"/>
              <a:ext cx="211138" cy="231775"/>
            </a:xfrm>
            <a:custGeom>
              <a:avLst/>
              <a:gdLst>
                <a:gd name="T0" fmla="*/ 3 w 125"/>
                <a:gd name="T1" fmla="*/ 1 h 136"/>
                <a:gd name="T2" fmla="*/ 59 w 125"/>
                <a:gd name="T3" fmla="*/ 0 h 136"/>
                <a:gd name="T4" fmla="*/ 66 w 125"/>
                <a:gd name="T5" fmla="*/ 6 h 136"/>
                <a:gd name="T6" fmla="*/ 107 w 125"/>
                <a:gd name="T7" fmla="*/ 97 h 136"/>
                <a:gd name="T8" fmla="*/ 122 w 125"/>
                <a:gd name="T9" fmla="*/ 130 h 136"/>
                <a:gd name="T10" fmla="*/ 118 w 125"/>
                <a:gd name="T11" fmla="*/ 136 h 136"/>
                <a:gd name="T12" fmla="*/ 0 w 125"/>
                <a:gd name="T13" fmla="*/ 136 h 136"/>
                <a:gd name="T14" fmla="*/ 3 w 125"/>
                <a:gd name="T15" fmla="*/ 131 h 136"/>
                <a:gd name="T16" fmla="*/ 3 w 125"/>
                <a:gd name="T17" fmla="*/ 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36">
                  <a:moveTo>
                    <a:pt x="3" y="1"/>
                  </a:moveTo>
                  <a:cubicBezTo>
                    <a:pt x="22" y="0"/>
                    <a:pt x="41" y="0"/>
                    <a:pt x="59" y="0"/>
                  </a:cubicBezTo>
                  <a:cubicBezTo>
                    <a:pt x="64" y="0"/>
                    <a:pt x="65" y="3"/>
                    <a:pt x="66" y="6"/>
                  </a:cubicBezTo>
                  <a:cubicBezTo>
                    <a:pt x="80" y="36"/>
                    <a:pt x="94" y="67"/>
                    <a:pt x="107" y="97"/>
                  </a:cubicBezTo>
                  <a:cubicBezTo>
                    <a:pt x="112" y="108"/>
                    <a:pt x="117" y="119"/>
                    <a:pt x="122" y="130"/>
                  </a:cubicBezTo>
                  <a:cubicBezTo>
                    <a:pt x="125" y="136"/>
                    <a:pt x="123" y="136"/>
                    <a:pt x="118" y="136"/>
                  </a:cubicBezTo>
                  <a:cubicBezTo>
                    <a:pt x="79" y="136"/>
                    <a:pt x="39" y="136"/>
                    <a:pt x="0" y="136"/>
                  </a:cubicBezTo>
                  <a:cubicBezTo>
                    <a:pt x="4" y="136"/>
                    <a:pt x="3" y="133"/>
                    <a:pt x="3" y="131"/>
                  </a:cubicBezTo>
                  <a:cubicBezTo>
                    <a:pt x="3" y="87"/>
                    <a:pt x="3" y="44"/>
                    <a:pt x="3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1253750" y="4676169"/>
              <a:ext cx="207963" cy="220662"/>
            </a:xfrm>
            <a:custGeom>
              <a:avLst/>
              <a:gdLst>
                <a:gd name="T0" fmla="*/ 0 w 122"/>
                <a:gd name="T1" fmla="*/ 128 h 130"/>
                <a:gd name="T2" fmla="*/ 66 w 122"/>
                <a:gd name="T3" fmla="*/ 0 h 130"/>
                <a:gd name="T4" fmla="*/ 98 w 122"/>
                <a:gd name="T5" fmla="*/ 62 h 130"/>
                <a:gd name="T6" fmla="*/ 120 w 122"/>
                <a:gd name="T7" fmla="*/ 100 h 130"/>
                <a:gd name="T8" fmla="*/ 120 w 122"/>
                <a:gd name="T9" fmla="*/ 111 h 130"/>
                <a:gd name="T10" fmla="*/ 87 w 122"/>
                <a:gd name="T11" fmla="*/ 129 h 130"/>
                <a:gd name="T12" fmla="*/ 0 w 122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30">
                  <a:moveTo>
                    <a:pt x="0" y="128"/>
                  </a:moveTo>
                  <a:cubicBezTo>
                    <a:pt x="25" y="87"/>
                    <a:pt x="47" y="44"/>
                    <a:pt x="66" y="0"/>
                  </a:cubicBezTo>
                  <a:cubicBezTo>
                    <a:pt x="76" y="20"/>
                    <a:pt x="87" y="41"/>
                    <a:pt x="98" y="62"/>
                  </a:cubicBezTo>
                  <a:cubicBezTo>
                    <a:pt x="105" y="75"/>
                    <a:pt x="112" y="88"/>
                    <a:pt x="120" y="100"/>
                  </a:cubicBezTo>
                  <a:cubicBezTo>
                    <a:pt x="122" y="104"/>
                    <a:pt x="122" y="107"/>
                    <a:pt x="120" y="111"/>
                  </a:cubicBezTo>
                  <a:cubicBezTo>
                    <a:pt x="114" y="127"/>
                    <a:pt x="104" y="130"/>
                    <a:pt x="87" y="129"/>
                  </a:cubicBezTo>
                  <a:cubicBezTo>
                    <a:pt x="58" y="128"/>
                    <a:pt x="29" y="129"/>
                    <a:pt x="0" y="1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3454025" y="3387119"/>
              <a:ext cx="111125" cy="142875"/>
            </a:xfrm>
            <a:custGeom>
              <a:avLst/>
              <a:gdLst>
                <a:gd name="T0" fmla="*/ 0 w 66"/>
                <a:gd name="T1" fmla="*/ 83 h 84"/>
                <a:gd name="T2" fmla="*/ 33 w 66"/>
                <a:gd name="T3" fmla="*/ 0 h 84"/>
                <a:gd name="T4" fmla="*/ 56 w 66"/>
                <a:gd name="T5" fmla="*/ 59 h 84"/>
                <a:gd name="T6" fmla="*/ 64 w 66"/>
                <a:gd name="T7" fmla="*/ 78 h 84"/>
                <a:gd name="T8" fmla="*/ 61 w 66"/>
                <a:gd name="T9" fmla="*/ 84 h 84"/>
                <a:gd name="T10" fmla="*/ 0 w 66"/>
                <a:gd name="T11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4">
                  <a:moveTo>
                    <a:pt x="0" y="83"/>
                  </a:moveTo>
                  <a:cubicBezTo>
                    <a:pt x="13" y="56"/>
                    <a:pt x="23" y="28"/>
                    <a:pt x="33" y="0"/>
                  </a:cubicBezTo>
                  <a:cubicBezTo>
                    <a:pt x="40" y="20"/>
                    <a:pt x="48" y="39"/>
                    <a:pt x="56" y="59"/>
                  </a:cubicBezTo>
                  <a:cubicBezTo>
                    <a:pt x="58" y="65"/>
                    <a:pt x="61" y="72"/>
                    <a:pt x="64" y="78"/>
                  </a:cubicBezTo>
                  <a:cubicBezTo>
                    <a:pt x="66" y="82"/>
                    <a:pt x="65" y="84"/>
                    <a:pt x="61" y="84"/>
                  </a:cubicBezTo>
                  <a:cubicBezTo>
                    <a:pt x="40" y="84"/>
                    <a:pt x="20" y="83"/>
                    <a:pt x="0" y="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3179388" y="4719032"/>
              <a:ext cx="87313" cy="169862"/>
            </a:xfrm>
            <a:custGeom>
              <a:avLst/>
              <a:gdLst>
                <a:gd name="T0" fmla="*/ 0 w 52"/>
                <a:gd name="T1" fmla="*/ 99 h 100"/>
                <a:gd name="T2" fmla="*/ 37 w 52"/>
                <a:gd name="T3" fmla="*/ 0 h 100"/>
                <a:gd name="T4" fmla="*/ 48 w 52"/>
                <a:gd name="T5" fmla="*/ 95 h 100"/>
                <a:gd name="T6" fmla="*/ 43 w 52"/>
                <a:gd name="T7" fmla="*/ 100 h 100"/>
                <a:gd name="T8" fmla="*/ 0 w 52"/>
                <a:gd name="T9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0">
                  <a:moveTo>
                    <a:pt x="0" y="99"/>
                  </a:moveTo>
                  <a:cubicBezTo>
                    <a:pt x="15" y="67"/>
                    <a:pt x="25" y="34"/>
                    <a:pt x="37" y="0"/>
                  </a:cubicBezTo>
                  <a:cubicBezTo>
                    <a:pt x="52" y="31"/>
                    <a:pt x="47" y="63"/>
                    <a:pt x="48" y="95"/>
                  </a:cubicBezTo>
                  <a:cubicBezTo>
                    <a:pt x="48" y="99"/>
                    <a:pt x="47" y="100"/>
                    <a:pt x="43" y="100"/>
                  </a:cubicBezTo>
                  <a:cubicBezTo>
                    <a:pt x="29" y="100"/>
                    <a:pt x="14" y="100"/>
                    <a:pt x="0" y="9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1691900" y="4793644"/>
              <a:ext cx="73025" cy="95250"/>
            </a:xfrm>
            <a:custGeom>
              <a:avLst/>
              <a:gdLst>
                <a:gd name="T0" fmla="*/ 0 w 43"/>
                <a:gd name="T1" fmla="*/ 56 h 56"/>
                <a:gd name="T2" fmla="*/ 7 w 43"/>
                <a:gd name="T3" fmla="*/ 36 h 56"/>
                <a:gd name="T4" fmla="*/ 20 w 43"/>
                <a:gd name="T5" fmla="*/ 0 h 56"/>
                <a:gd name="T6" fmla="*/ 42 w 43"/>
                <a:gd name="T7" fmla="*/ 50 h 56"/>
                <a:gd name="T8" fmla="*/ 37 w 43"/>
                <a:gd name="T9" fmla="*/ 56 h 56"/>
                <a:gd name="T10" fmla="*/ 0 w 43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6">
                  <a:moveTo>
                    <a:pt x="0" y="56"/>
                  </a:moveTo>
                  <a:cubicBezTo>
                    <a:pt x="1" y="48"/>
                    <a:pt x="5" y="43"/>
                    <a:pt x="7" y="36"/>
                  </a:cubicBezTo>
                  <a:cubicBezTo>
                    <a:pt x="12" y="24"/>
                    <a:pt x="16" y="12"/>
                    <a:pt x="20" y="0"/>
                  </a:cubicBezTo>
                  <a:cubicBezTo>
                    <a:pt x="28" y="17"/>
                    <a:pt x="35" y="33"/>
                    <a:pt x="42" y="50"/>
                  </a:cubicBezTo>
                  <a:cubicBezTo>
                    <a:pt x="43" y="55"/>
                    <a:pt x="42" y="56"/>
                    <a:pt x="37" y="56"/>
                  </a:cubicBezTo>
                  <a:cubicBezTo>
                    <a:pt x="25" y="56"/>
                    <a:pt x="13" y="56"/>
                    <a:pt x="0" y="5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2495175" y="4233257"/>
              <a:ext cx="55563" cy="76200"/>
            </a:xfrm>
            <a:custGeom>
              <a:avLst/>
              <a:gdLst>
                <a:gd name="T0" fmla="*/ 0 w 32"/>
                <a:gd name="T1" fmla="*/ 44 h 45"/>
                <a:gd name="T2" fmla="*/ 15 w 32"/>
                <a:gd name="T3" fmla="*/ 0 h 45"/>
                <a:gd name="T4" fmla="*/ 31 w 32"/>
                <a:gd name="T5" fmla="*/ 41 h 45"/>
                <a:gd name="T6" fmla="*/ 28 w 32"/>
                <a:gd name="T7" fmla="*/ 45 h 45"/>
                <a:gd name="T8" fmla="*/ 0 w 32"/>
                <a:gd name="T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5">
                  <a:moveTo>
                    <a:pt x="0" y="44"/>
                  </a:moveTo>
                  <a:cubicBezTo>
                    <a:pt x="4" y="29"/>
                    <a:pt x="10" y="14"/>
                    <a:pt x="15" y="0"/>
                  </a:cubicBezTo>
                  <a:cubicBezTo>
                    <a:pt x="20" y="13"/>
                    <a:pt x="26" y="27"/>
                    <a:pt x="31" y="41"/>
                  </a:cubicBezTo>
                  <a:cubicBezTo>
                    <a:pt x="32" y="43"/>
                    <a:pt x="32" y="45"/>
                    <a:pt x="28" y="45"/>
                  </a:cubicBezTo>
                  <a:cubicBezTo>
                    <a:pt x="18" y="44"/>
                    <a:pt x="9" y="44"/>
                    <a:pt x="0" y="4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3449263" y="5409594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3434975" y="54095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5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5642806" y="1420203"/>
            <a:ext cx="629657" cy="576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9115922" y="2401922"/>
            <a:ext cx="629657" cy="576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9115921" y="4568867"/>
            <a:ext cx="629657" cy="576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5626289" y="3536448"/>
            <a:ext cx="629657" cy="576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1934" y="-314728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B9F9F9B-5F37-4E60-8D37-F4316A681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976740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Heart 3">
            <a:extLst>
              <a:ext uri="{FF2B5EF4-FFF2-40B4-BE49-F238E27FC236}">
                <a16:creationId xmlns:a16="http://schemas.microsoft.com/office/drawing/2014/main" xmlns="" id="{08A20916-98DA-47F1-BD2E-FDFDB8051648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xmlns="" id="{0C2E4CE9-5E1E-44F7-98B8-BAE4FE1E4A8E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A5AEC0-3520-43D1-8614-0BCA7A15F813}"/>
              </a:ext>
            </a:extLst>
          </p:cNvPr>
          <p:cNvGrpSpPr/>
          <p:nvPr/>
        </p:nvGrpSpPr>
        <p:grpSpPr>
          <a:xfrm>
            <a:off x="843134" y="2230788"/>
            <a:ext cx="3301597" cy="1262995"/>
            <a:chOff x="4830996" y="1683047"/>
            <a:chExt cx="1574762" cy="12629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8E0FA5A-A633-4FE5-9243-28C922211A51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089782B-4002-46AB-BC64-5FF507F11B92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4C60E03-27D9-4C78-8FA7-F6306FF562A7}"/>
              </a:ext>
            </a:extLst>
          </p:cNvPr>
          <p:cNvGrpSpPr/>
          <p:nvPr/>
        </p:nvGrpSpPr>
        <p:grpSpPr>
          <a:xfrm>
            <a:off x="8044962" y="2230788"/>
            <a:ext cx="3301597" cy="1262995"/>
            <a:chOff x="4830996" y="1683047"/>
            <a:chExt cx="1574762" cy="12629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33CB380-3E66-43BF-AB90-13445C3E1918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E6AC73E-8F20-486C-9FDD-63B2CDDB9156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1A2B6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1A2B6C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xmlns="" id="{84E810B7-1D52-4A7E-ADC6-543E631FF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385065"/>
              </p:ext>
            </p:extLst>
          </p:nvPr>
        </p:nvGraphicFramePr>
        <p:xfrm>
          <a:off x="8647617" y="3725797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Freeform 6"/>
          <p:cNvSpPr>
            <a:spLocks/>
          </p:cNvSpPr>
          <p:nvPr/>
        </p:nvSpPr>
        <p:spPr bwMode="auto">
          <a:xfrm>
            <a:off x="3931038" y="5357846"/>
            <a:ext cx="1863725" cy="1154113"/>
          </a:xfrm>
          <a:custGeom>
            <a:avLst/>
            <a:gdLst>
              <a:gd name="T0" fmla="*/ 726 w 726"/>
              <a:gd name="T1" fmla="*/ 449 h 450"/>
              <a:gd name="T2" fmla="*/ 699 w 726"/>
              <a:gd name="T3" fmla="*/ 449 h 450"/>
              <a:gd name="T4" fmla="*/ 331 w 726"/>
              <a:gd name="T5" fmla="*/ 450 h 450"/>
              <a:gd name="T6" fmla="*/ 52 w 726"/>
              <a:gd name="T7" fmla="*/ 448 h 450"/>
              <a:gd name="T8" fmla="*/ 1 w 726"/>
              <a:gd name="T9" fmla="*/ 400 h 450"/>
              <a:gd name="T10" fmla="*/ 64 w 726"/>
              <a:gd name="T11" fmla="*/ 116 h 450"/>
              <a:gd name="T12" fmla="*/ 244 w 726"/>
              <a:gd name="T13" fmla="*/ 3 h 450"/>
              <a:gd name="T14" fmla="*/ 378 w 726"/>
              <a:gd name="T15" fmla="*/ 1 h 450"/>
              <a:gd name="T16" fmla="*/ 484 w 726"/>
              <a:gd name="T17" fmla="*/ 3 h 450"/>
              <a:gd name="T18" fmla="*/ 655 w 726"/>
              <a:gd name="T19" fmla="*/ 130 h 450"/>
              <a:gd name="T20" fmla="*/ 718 w 726"/>
              <a:gd name="T21" fmla="*/ 353 h 450"/>
              <a:gd name="T22" fmla="*/ 726 w 726"/>
              <a:gd name="T23" fmla="*/ 449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6" h="450">
                <a:moveTo>
                  <a:pt x="726" y="449"/>
                </a:moveTo>
                <a:cubicBezTo>
                  <a:pt x="716" y="449"/>
                  <a:pt x="707" y="449"/>
                  <a:pt x="699" y="449"/>
                </a:cubicBezTo>
                <a:cubicBezTo>
                  <a:pt x="576" y="449"/>
                  <a:pt x="454" y="450"/>
                  <a:pt x="331" y="450"/>
                </a:cubicBezTo>
                <a:cubicBezTo>
                  <a:pt x="238" y="449"/>
                  <a:pt x="145" y="449"/>
                  <a:pt x="52" y="448"/>
                </a:cubicBezTo>
                <a:cubicBezTo>
                  <a:pt x="16" y="448"/>
                  <a:pt x="0" y="435"/>
                  <a:pt x="1" y="400"/>
                </a:cubicBezTo>
                <a:cubicBezTo>
                  <a:pt x="4" y="301"/>
                  <a:pt x="17" y="204"/>
                  <a:pt x="64" y="116"/>
                </a:cubicBezTo>
                <a:cubicBezTo>
                  <a:pt x="102" y="44"/>
                  <a:pt x="158" y="0"/>
                  <a:pt x="244" y="3"/>
                </a:cubicBezTo>
                <a:cubicBezTo>
                  <a:pt x="289" y="4"/>
                  <a:pt x="333" y="1"/>
                  <a:pt x="378" y="1"/>
                </a:cubicBezTo>
                <a:cubicBezTo>
                  <a:pt x="413" y="1"/>
                  <a:pt x="449" y="2"/>
                  <a:pt x="484" y="3"/>
                </a:cubicBezTo>
                <a:cubicBezTo>
                  <a:pt x="568" y="8"/>
                  <a:pt x="618" y="60"/>
                  <a:pt x="655" y="130"/>
                </a:cubicBezTo>
                <a:cubicBezTo>
                  <a:pt x="691" y="200"/>
                  <a:pt x="709" y="275"/>
                  <a:pt x="718" y="353"/>
                </a:cubicBezTo>
                <a:cubicBezTo>
                  <a:pt x="722" y="384"/>
                  <a:pt x="723" y="415"/>
                  <a:pt x="726" y="449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6821876" y="5459446"/>
            <a:ext cx="1708150" cy="1050925"/>
          </a:xfrm>
          <a:custGeom>
            <a:avLst/>
            <a:gdLst>
              <a:gd name="T0" fmla="*/ 1 w 665"/>
              <a:gd name="T1" fmla="*/ 409 h 409"/>
              <a:gd name="T2" fmla="*/ 18 w 665"/>
              <a:gd name="T3" fmla="*/ 221 h 409"/>
              <a:gd name="T4" fmla="*/ 75 w 665"/>
              <a:gd name="T5" fmla="*/ 79 h 409"/>
              <a:gd name="T6" fmla="*/ 221 w 665"/>
              <a:gd name="T7" fmla="*/ 0 h 409"/>
              <a:gd name="T8" fmla="*/ 429 w 665"/>
              <a:gd name="T9" fmla="*/ 0 h 409"/>
              <a:gd name="T10" fmla="*/ 577 w 665"/>
              <a:gd name="T11" fmla="*/ 78 h 409"/>
              <a:gd name="T12" fmla="*/ 652 w 665"/>
              <a:gd name="T13" fmla="*/ 278 h 409"/>
              <a:gd name="T14" fmla="*/ 663 w 665"/>
              <a:gd name="T15" fmla="*/ 355 h 409"/>
              <a:gd name="T16" fmla="*/ 617 w 665"/>
              <a:gd name="T17" fmla="*/ 408 h 409"/>
              <a:gd name="T18" fmla="*/ 481 w 665"/>
              <a:gd name="T19" fmla="*/ 409 h 409"/>
              <a:gd name="T20" fmla="*/ 117 w 665"/>
              <a:gd name="T21" fmla="*/ 409 h 409"/>
              <a:gd name="T22" fmla="*/ 1 w 665"/>
              <a:gd name="T23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65" h="409">
                <a:moveTo>
                  <a:pt x="1" y="409"/>
                </a:moveTo>
                <a:cubicBezTo>
                  <a:pt x="0" y="343"/>
                  <a:pt x="5" y="282"/>
                  <a:pt x="18" y="221"/>
                </a:cubicBezTo>
                <a:cubicBezTo>
                  <a:pt x="29" y="171"/>
                  <a:pt x="45" y="122"/>
                  <a:pt x="75" y="79"/>
                </a:cubicBezTo>
                <a:cubicBezTo>
                  <a:pt x="110" y="28"/>
                  <a:pt x="158" y="0"/>
                  <a:pt x="221" y="0"/>
                </a:cubicBezTo>
                <a:cubicBezTo>
                  <a:pt x="290" y="1"/>
                  <a:pt x="360" y="0"/>
                  <a:pt x="429" y="0"/>
                </a:cubicBezTo>
                <a:cubicBezTo>
                  <a:pt x="492" y="0"/>
                  <a:pt x="540" y="27"/>
                  <a:pt x="577" y="78"/>
                </a:cubicBezTo>
                <a:cubicBezTo>
                  <a:pt x="619" y="138"/>
                  <a:pt x="639" y="206"/>
                  <a:pt x="652" y="278"/>
                </a:cubicBezTo>
                <a:cubicBezTo>
                  <a:pt x="657" y="303"/>
                  <a:pt x="660" y="329"/>
                  <a:pt x="663" y="355"/>
                </a:cubicBezTo>
                <a:cubicBezTo>
                  <a:pt x="665" y="388"/>
                  <a:pt x="650" y="407"/>
                  <a:pt x="617" y="408"/>
                </a:cubicBezTo>
                <a:cubicBezTo>
                  <a:pt x="572" y="409"/>
                  <a:pt x="526" y="409"/>
                  <a:pt x="481" y="409"/>
                </a:cubicBezTo>
                <a:cubicBezTo>
                  <a:pt x="360" y="409"/>
                  <a:pt x="238" y="409"/>
                  <a:pt x="117" y="409"/>
                </a:cubicBezTo>
                <a:cubicBezTo>
                  <a:pt x="79" y="409"/>
                  <a:pt x="42" y="409"/>
                  <a:pt x="1" y="409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4367601" y="4129121"/>
            <a:ext cx="949325" cy="984250"/>
          </a:xfrm>
          <a:custGeom>
            <a:avLst/>
            <a:gdLst>
              <a:gd name="T0" fmla="*/ 184 w 370"/>
              <a:gd name="T1" fmla="*/ 1 h 383"/>
              <a:gd name="T2" fmla="*/ 369 w 370"/>
              <a:gd name="T3" fmla="*/ 195 h 383"/>
              <a:gd name="T4" fmla="*/ 183 w 370"/>
              <a:gd name="T5" fmla="*/ 383 h 383"/>
              <a:gd name="T6" fmla="*/ 1 w 370"/>
              <a:gd name="T7" fmla="*/ 191 h 383"/>
              <a:gd name="T8" fmla="*/ 184 w 370"/>
              <a:gd name="T9" fmla="*/ 1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83">
                <a:moveTo>
                  <a:pt x="184" y="1"/>
                </a:moveTo>
                <a:cubicBezTo>
                  <a:pt x="290" y="1"/>
                  <a:pt x="370" y="86"/>
                  <a:pt x="369" y="195"/>
                </a:cubicBezTo>
                <a:cubicBezTo>
                  <a:pt x="368" y="299"/>
                  <a:pt x="285" y="383"/>
                  <a:pt x="183" y="383"/>
                </a:cubicBezTo>
                <a:cubicBezTo>
                  <a:pt x="82" y="382"/>
                  <a:pt x="0" y="296"/>
                  <a:pt x="1" y="191"/>
                </a:cubicBezTo>
                <a:cubicBezTo>
                  <a:pt x="1" y="86"/>
                  <a:pt x="84" y="0"/>
                  <a:pt x="184" y="1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5805876" y="5742021"/>
            <a:ext cx="998538" cy="765175"/>
          </a:xfrm>
          <a:custGeom>
            <a:avLst/>
            <a:gdLst>
              <a:gd name="T0" fmla="*/ 362 w 389"/>
              <a:gd name="T1" fmla="*/ 298 h 298"/>
              <a:gd name="T2" fmla="*/ 28 w 389"/>
              <a:gd name="T3" fmla="*/ 298 h 298"/>
              <a:gd name="T4" fmla="*/ 21 w 389"/>
              <a:gd name="T5" fmla="*/ 212 h 298"/>
              <a:gd name="T6" fmla="*/ 1 w 389"/>
              <a:gd name="T7" fmla="*/ 90 h 298"/>
              <a:gd name="T8" fmla="*/ 3 w 389"/>
              <a:gd name="T9" fmla="*/ 68 h 298"/>
              <a:gd name="T10" fmla="*/ 111 w 389"/>
              <a:gd name="T11" fmla="*/ 1 h 298"/>
              <a:gd name="T12" fmla="*/ 285 w 389"/>
              <a:gd name="T13" fmla="*/ 1 h 298"/>
              <a:gd name="T14" fmla="*/ 385 w 389"/>
              <a:gd name="T15" fmla="*/ 65 h 298"/>
              <a:gd name="T16" fmla="*/ 388 w 389"/>
              <a:gd name="T17" fmla="*/ 80 h 298"/>
              <a:gd name="T18" fmla="*/ 363 w 389"/>
              <a:gd name="T19" fmla="*/ 290 h 298"/>
              <a:gd name="T20" fmla="*/ 362 w 389"/>
              <a:gd name="T21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9" h="298">
                <a:moveTo>
                  <a:pt x="362" y="298"/>
                </a:moveTo>
                <a:cubicBezTo>
                  <a:pt x="250" y="298"/>
                  <a:pt x="140" y="298"/>
                  <a:pt x="28" y="298"/>
                </a:cubicBezTo>
                <a:cubicBezTo>
                  <a:pt x="26" y="269"/>
                  <a:pt x="25" y="240"/>
                  <a:pt x="21" y="212"/>
                </a:cubicBezTo>
                <a:cubicBezTo>
                  <a:pt x="16" y="171"/>
                  <a:pt x="7" y="131"/>
                  <a:pt x="1" y="90"/>
                </a:cubicBezTo>
                <a:cubicBezTo>
                  <a:pt x="0" y="83"/>
                  <a:pt x="0" y="74"/>
                  <a:pt x="3" y="68"/>
                </a:cubicBezTo>
                <a:cubicBezTo>
                  <a:pt x="27" y="27"/>
                  <a:pt x="61" y="1"/>
                  <a:pt x="111" y="1"/>
                </a:cubicBezTo>
                <a:cubicBezTo>
                  <a:pt x="169" y="1"/>
                  <a:pt x="227" y="0"/>
                  <a:pt x="285" y="1"/>
                </a:cubicBezTo>
                <a:cubicBezTo>
                  <a:pt x="331" y="2"/>
                  <a:pt x="362" y="28"/>
                  <a:pt x="385" y="65"/>
                </a:cubicBezTo>
                <a:cubicBezTo>
                  <a:pt x="388" y="69"/>
                  <a:pt x="389" y="75"/>
                  <a:pt x="388" y="80"/>
                </a:cubicBezTo>
                <a:cubicBezTo>
                  <a:pt x="370" y="148"/>
                  <a:pt x="366" y="219"/>
                  <a:pt x="363" y="290"/>
                </a:cubicBezTo>
                <a:cubicBezTo>
                  <a:pt x="363" y="292"/>
                  <a:pt x="363" y="295"/>
                  <a:pt x="362" y="298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7225101" y="4351371"/>
            <a:ext cx="865188" cy="900113"/>
          </a:xfrm>
          <a:custGeom>
            <a:avLst/>
            <a:gdLst>
              <a:gd name="T0" fmla="*/ 337 w 337"/>
              <a:gd name="T1" fmla="*/ 174 h 351"/>
              <a:gd name="T2" fmla="*/ 169 w 337"/>
              <a:gd name="T3" fmla="*/ 350 h 351"/>
              <a:gd name="T4" fmla="*/ 0 w 337"/>
              <a:gd name="T5" fmla="*/ 175 h 351"/>
              <a:gd name="T6" fmla="*/ 168 w 337"/>
              <a:gd name="T7" fmla="*/ 0 h 351"/>
              <a:gd name="T8" fmla="*/ 337 w 337"/>
              <a:gd name="T9" fmla="*/ 17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351">
                <a:moveTo>
                  <a:pt x="337" y="174"/>
                </a:moveTo>
                <a:cubicBezTo>
                  <a:pt x="337" y="270"/>
                  <a:pt x="260" y="351"/>
                  <a:pt x="169" y="350"/>
                </a:cubicBezTo>
                <a:cubicBezTo>
                  <a:pt x="77" y="348"/>
                  <a:pt x="0" y="269"/>
                  <a:pt x="0" y="175"/>
                </a:cubicBezTo>
                <a:cubicBezTo>
                  <a:pt x="0" y="79"/>
                  <a:pt x="76" y="0"/>
                  <a:pt x="168" y="0"/>
                </a:cubicBezTo>
                <a:cubicBezTo>
                  <a:pt x="262" y="0"/>
                  <a:pt x="336" y="77"/>
                  <a:pt x="337" y="174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11"/>
          <p:cNvSpPr>
            <a:spLocks/>
          </p:cNvSpPr>
          <p:nvPr/>
        </p:nvSpPr>
        <p:spPr bwMode="auto">
          <a:xfrm>
            <a:off x="6001138" y="4956208"/>
            <a:ext cx="631825" cy="660400"/>
          </a:xfrm>
          <a:custGeom>
            <a:avLst/>
            <a:gdLst>
              <a:gd name="T0" fmla="*/ 245 w 246"/>
              <a:gd name="T1" fmla="*/ 130 h 257"/>
              <a:gd name="T2" fmla="*/ 121 w 246"/>
              <a:gd name="T3" fmla="*/ 256 h 257"/>
              <a:gd name="T4" fmla="*/ 1 w 246"/>
              <a:gd name="T5" fmla="*/ 127 h 257"/>
              <a:gd name="T6" fmla="*/ 122 w 246"/>
              <a:gd name="T7" fmla="*/ 1 h 257"/>
              <a:gd name="T8" fmla="*/ 245 w 246"/>
              <a:gd name="T9" fmla="*/ 13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257">
                <a:moveTo>
                  <a:pt x="245" y="130"/>
                </a:moveTo>
                <a:cubicBezTo>
                  <a:pt x="245" y="201"/>
                  <a:pt x="190" y="257"/>
                  <a:pt x="121" y="256"/>
                </a:cubicBezTo>
                <a:cubicBezTo>
                  <a:pt x="54" y="255"/>
                  <a:pt x="0" y="197"/>
                  <a:pt x="1" y="127"/>
                </a:cubicBezTo>
                <a:cubicBezTo>
                  <a:pt x="1" y="59"/>
                  <a:pt x="57" y="0"/>
                  <a:pt x="122" y="1"/>
                </a:cubicBezTo>
                <a:cubicBezTo>
                  <a:pt x="192" y="1"/>
                  <a:pt x="246" y="58"/>
                  <a:pt x="245" y="130"/>
                </a:cubicBezTo>
                <a:close/>
              </a:path>
            </a:pathLst>
          </a:custGeom>
          <a:solidFill>
            <a:srgbClr val="0F5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848650" y="-20257"/>
            <a:ext cx="11572875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dirty="0" smtClean="0">
                <a:solidFill>
                  <a:srgbClr val="1A2B6C"/>
                </a:solidFill>
              </a:rPr>
              <a:t>Infographic Style</a:t>
            </a:r>
            <a:endParaRPr lang="en-US" sz="6000" dirty="0">
              <a:solidFill>
                <a:srgbClr val="1A2B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66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8B56C8-2ECC-40CE-8512-1AB853C9BE30}"/>
              </a:ext>
            </a:extLst>
          </p:cNvPr>
          <p:cNvSpPr txBox="1"/>
          <p:nvPr/>
        </p:nvSpPr>
        <p:spPr>
          <a:xfrm>
            <a:off x="147209" y="0"/>
            <a:ext cx="688859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7200" b="1" dirty="0">
                <a:solidFill>
                  <a:srgbClr val="1A2B6C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7200" b="1" dirty="0">
              <a:solidFill>
                <a:srgbClr val="1A2B6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62E73C-85D1-4026-89B7-A7B111BE60CA}"/>
              </a:ext>
            </a:extLst>
          </p:cNvPr>
          <p:cNvSpPr txBox="1"/>
          <p:nvPr/>
        </p:nvSpPr>
        <p:spPr>
          <a:xfrm>
            <a:off x="147209" y="1883698"/>
            <a:ext cx="7226049" cy="923330"/>
          </a:xfrm>
          <a:prstGeom prst="rect">
            <a:avLst/>
          </a:prstGeom>
          <a:solidFill>
            <a:srgbClr val="1A2B6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8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5C6652-9804-438B-8B9D-057A24936957}"/>
              </a:ext>
            </a:extLst>
          </p:cNvPr>
          <p:cNvSpPr txBox="1"/>
          <p:nvPr/>
        </p:nvSpPr>
        <p:spPr>
          <a:xfrm>
            <a:off x="147209" y="2810895"/>
            <a:ext cx="7226049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400" b="1" dirty="0">
                <a:latin typeface="Bahnschrift SemiBold Condensed" panose="020B0502040204020203" pitchFamily="34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pPr algn="just"/>
            <a:endParaRPr lang="en-US" altLang="ko-KR" sz="1400" b="1" dirty="0">
              <a:latin typeface="Bahnschrift SemiBold Condensed" panose="020B0502040204020203" pitchFamily="34" charset="0"/>
              <a:cs typeface="Arial" pitchFamily="34" charset="0"/>
            </a:endParaRPr>
          </a:p>
          <a:p>
            <a:pPr algn="just"/>
            <a:r>
              <a:rPr lang="en-US" altLang="ko-KR" sz="1400" b="1" dirty="0">
                <a:latin typeface="Bahnschrift SemiBold Condensed" panose="020B0502040204020203" pitchFamily="34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r>
              <a:rPr lang="en-US" altLang="ko-KR" sz="1400" b="1" dirty="0">
                <a:latin typeface="Bahnschrift SemiBold Condensed" panose="020B0502040204020203" pitchFamily="34" charset="0"/>
              </a:rPr>
              <a:t>Easy to change colors, photos and Text.</a:t>
            </a:r>
            <a:endParaRPr lang="en-US" altLang="ko-KR" sz="1400" b="1" dirty="0">
              <a:latin typeface="Bahnschrift SemiBold Condensed" panose="020B0502040204020203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332913" y="4375150"/>
            <a:ext cx="2451100" cy="2192338"/>
          </a:xfrm>
          <a:custGeom>
            <a:avLst/>
            <a:gdLst>
              <a:gd name="T0" fmla="*/ 677 w 1130"/>
              <a:gd name="T1" fmla="*/ 174 h 1010"/>
              <a:gd name="T2" fmla="*/ 675 w 1130"/>
              <a:gd name="T3" fmla="*/ 160 h 1010"/>
              <a:gd name="T4" fmla="*/ 288 w 1130"/>
              <a:gd name="T5" fmla="*/ 133 h 1010"/>
              <a:gd name="T6" fmla="*/ 211 w 1130"/>
              <a:gd name="T7" fmla="*/ 62 h 1010"/>
              <a:gd name="T8" fmla="*/ 0 w 1130"/>
              <a:gd name="T9" fmla="*/ 32 h 1010"/>
              <a:gd name="T10" fmla="*/ 4 w 1130"/>
              <a:gd name="T11" fmla="*/ 0 h 1010"/>
              <a:gd name="T12" fmla="*/ 76 w 1130"/>
              <a:gd name="T13" fmla="*/ 10 h 1010"/>
              <a:gd name="T14" fmla="*/ 204 w 1130"/>
              <a:gd name="T15" fmla="*/ 28 h 1010"/>
              <a:gd name="T16" fmla="*/ 237 w 1130"/>
              <a:gd name="T17" fmla="*/ 20 h 1010"/>
              <a:gd name="T18" fmla="*/ 283 w 1130"/>
              <a:gd name="T19" fmla="*/ 6 h 1010"/>
              <a:gd name="T20" fmla="*/ 506 w 1130"/>
              <a:gd name="T21" fmla="*/ 23 h 1010"/>
              <a:gd name="T22" fmla="*/ 721 w 1130"/>
              <a:gd name="T23" fmla="*/ 33 h 1010"/>
              <a:gd name="T24" fmla="*/ 740 w 1130"/>
              <a:gd name="T25" fmla="*/ 28 h 1010"/>
              <a:gd name="T26" fmla="*/ 850 w 1130"/>
              <a:gd name="T27" fmla="*/ 34 h 1010"/>
              <a:gd name="T28" fmla="*/ 894 w 1130"/>
              <a:gd name="T29" fmla="*/ 137 h 1010"/>
              <a:gd name="T30" fmla="*/ 887 w 1130"/>
              <a:gd name="T31" fmla="*/ 408 h 1010"/>
              <a:gd name="T32" fmla="*/ 922 w 1130"/>
              <a:gd name="T33" fmla="*/ 408 h 1010"/>
              <a:gd name="T34" fmla="*/ 922 w 1130"/>
              <a:gd name="T35" fmla="*/ 384 h 1010"/>
              <a:gd name="T36" fmla="*/ 922 w 1130"/>
              <a:gd name="T37" fmla="*/ 80 h 1010"/>
              <a:gd name="T38" fmla="*/ 984 w 1130"/>
              <a:gd name="T39" fmla="*/ 17 h 1010"/>
              <a:gd name="T40" fmla="*/ 1076 w 1130"/>
              <a:gd name="T41" fmla="*/ 17 h 1010"/>
              <a:gd name="T42" fmla="*/ 1129 w 1130"/>
              <a:gd name="T43" fmla="*/ 69 h 1010"/>
              <a:gd name="T44" fmla="*/ 1129 w 1130"/>
              <a:gd name="T45" fmla="*/ 267 h 1010"/>
              <a:gd name="T46" fmla="*/ 1130 w 1130"/>
              <a:gd name="T47" fmla="*/ 947 h 1010"/>
              <a:gd name="T48" fmla="*/ 1066 w 1130"/>
              <a:gd name="T49" fmla="*/ 1010 h 1010"/>
              <a:gd name="T50" fmla="*/ 482 w 1130"/>
              <a:gd name="T51" fmla="*/ 1009 h 1010"/>
              <a:gd name="T52" fmla="*/ 420 w 1130"/>
              <a:gd name="T53" fmla="*/ 949 h 1010"/>
              <a:gd name="T54" fmla="*/ 420 w 1130"/>
              <a:gd name="T55" fmla="*/ 625 h 1010"/>
              <a:gd name="T56" fmla="*/ 420 w 1130"/>
              <a:gd name="T57" fmla="*/ 603 h 1010"/>
              <a:gd name="T58" fmla="*/ 416 w 1130"/>
              <a:gd name="T59" fmla="*/ 603 h 1010"/>
              <a:gd name="T60" fmla="*/ 401 w 1130"/>
              <a:gd name="T61" fmla="*/ 739 h 1010"/>
              <a:gd name="T62" fmla="*/ 392 w 1130"/>
              <a:gd name="T63" fmla="*/ 898 h 1010"/>
              <a:gd name="T64" fmla="*/ 304 w 1130"/>
              <a:gd name="T65" fmla="*/ 981 h 1010"/>
              <a:gd name="T66" fmla="*/ 217 w 1130"/>
              <a:gd name="T67" fmla="*/ 895 h 1010"/>
              <a:gd name="T68" fmla="*/ 235 w 1130"/>
              <a:gd name="T69" fmla="*/ 680 h 1010"/>
              <a:gd name="T70" fmla="*/ 261 w 1130"/>
              <a:gd name="T71" fmla="*/ 517 h 1010"/>
              <a:gd name="T72" fmla="*/ 339 w 1130"/>
              <a:gd name="T73" fmla="*/ 421 h 1010"/>
              <a:gd name="T74" fmla="*/ 395 w 1130"/>
              <a:gd name="T75" fmla="*/ 418 h 1010"/>
              <a:gd name="T76" fmla="*/ 468 w 1130"/>
              <a:gd name="T77" fmla="*/ 419 h 1010"/>
              <a:gd name="T78" fmla="*/ 650 w 1130"/>
              <a:gd name="T79" fmla="*/ 414 h 1010"/>
              <a:gd name="T80" fmla="*/ 720 w 1130"/>
              <a:gd name="T81" fmla="*/ 379 h 1010"/>
              <a:gd name="T82" fmla="*/ 858 w 1130"/>
              <a:gd name="T83" fmla="*/ 124 h 1010"/>
              <a:gd name="T84" fmla="*/ 818 w 1130"/>
              <a:gd name="T85" fmla="*/ 33 h 1010"/>
              <a:gd name="T86" fmla="*/ 726 w 1130"/>
              <a:gd name="T87" fmla="*/ 72 h 1010"/>
              <a:gd name="T88" fmla="*/ 682 w 1130"/>
              <a:gd name="T89" fmla="*/ 168 h 1010"/>
              <a:gd name="T90" fmla="*/ 677 w 1130"/>
              <a:gd name="T91" fmla="*/ 1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30" h="1010">
                <a:moveTo>
                  <a:pt x="677" y="174"/>
                </a:moveTo>
                <a:cubicBezTo>
                  <a:pt x="676" y="167"/>
                  <a:pt x="676" y="163"/>
                  <a:pt x="675" y="160"/>
                </a:cubicBezTo>
                <a:cubicBezTo>
                  <a:pt x="545" y="151"/>
                  <a:pt x="417" y="142"/>
                  <a:pt x="288" y="133"/>
                </a:cubicBezTo>
                <a:cubicBezTo>
                  <a:pt x="238" y="130"/>
                  <a:pt x="219" y="113"/>
                  <a:pt x="211" y="62"/>
                </a:cubicBezTo>
                <a:cubicBezTo>
                  <a:pt x="142" y="53"/>
                  <a:pt x="72" y="43"/>
                  <a:pt x="0" y="32"/>
                </a:cubicBezTo>
                <a:cubicBezTo>
                  <a:pt x="2" y="22"/>
                  <a:pt x="3" y="13"/>
                  <a:pt x="4" y="0"/>
                </a:cubicBezTo>
                <a:cubicBezTo>
                  <a:pt x="29" y="4"/>
                  <a:pt x="52" y="6"/>
                  <a:pt x="76" y="10"/>
                </a:cubicBezTo>
                <a:cubicBezTo>
                  <a:pt x="118" y="16"/>
                  <a:pt x="161" y="22"/>
                  <a:pt x="204" y="28"/>
                </a:cubicBezTo>
                <a:cubicBezTo>
                  <a:pt x="216" y="30"/>
                  <a:pt x="226" y="28"/>
                  <a:pt x="237" y="20"/>
                </a:cubicBezTo>
                <a:cubicBezTo>
                  <a:pt x="250" y="12"/>
                  <a:pt x="268" y="5"/>
                  <a:pt x="283" y="6"/>
                </a:cubicBezTo>
                <a:cubicBezTo>
                  <a:pt x="357" y="10"/>
                  <a:pt x="431" y="18"/>
                  <a:pt x="506" y="23"/>
                </a:cubicBezTo>
                <a:cubicBezTo>
                  <a:pt x="578" y="27"/>
                  <a:pt x="649" y="30"/>
                  <a:pt x="721" y="33"/>
                </a:cubicBezTo>
                <a:cubicBezTo>
                  <a:pt x="728" y="33"/>
                  <a:pt x="734" y="31"/>
                  <a:pt x="740" y="28"/>
                </a:cubicBezTo>
                <a:cubicBezTo>
                  <a:pt x="778" y="9"/>
                  <a:pt x="815" y="10"/>
                  <a:pt x="850" y="34"/>
                </a:cubicBezTo>
                <a:cubicBezTo>
                  <a:pt x="885" y="59"/>
                  <a:pt x="896" y="94"/>
                  <a:pt x="894" y="137"/>
                </a:cubicBezTo>
                <a:cubicBezTo>
                  <a:pt x="890" y="227"/>
                  <a:pt x="890" y="316"/>
                  <a:pt x="887" y="408"/>
                </a:cubicBezTo>
                <a:cubicBezTo>
                  <a:pt x="902" y="408"/>
                  <a:pt x="911" y="408"/>
                  <a:pt x="922" y="408"/>
                </a:cubicBezTo>
                <a:cubicBezTo>
                  <a:pt x="922" y="399"/>
                  <a:pt x="922" y="392"/>
                  <a:pt x="922" y="384"/>
                </a:cubicBezTo>
                <a:cubicBezTo>
                  <a:pt x="922" y="282"/>
                  <a:pt x="922" y="181"/>
                  <a:pt x="922" y="80"/>
                </a:cubicBezTo>
                <a:cubicBezTo>
                  <a:pt x="922" y="33"/>
                  <a:pt x="938" y="17"/>
                  <a:pt x="984" y="17"/>
                </a:cubicBezTo>
                <a:cubicBezTo>
                  <a:pt x="1015" y="17"/>
                  <a:pt x="1046" y="17"/>
                  <a:pt x="1076" y="17"/>
                </a:cubicBezTo>
                <a:cubicBezTo>
                  <a:pt x="1109" y="17"/>
                  <a:pt x="1129" y="36"/>
                  <a:pt x="1129" y="69"/>
                </a:cubicBezTo>
                <a:cubicBezTo>
                  <a:pt x="1129" y="135"/>
                  <a:pt x="1129" y="201"/>
                  <a:pt x="1129" y="267"/>
                </a:cubicBezTo>
                <a:cubicBezTo>
                  <a:pt x="1129" y="493"/>
                  <a:pt x="1128" y="720"/>
                  <a:pt x="1130" y="947"/>
                </a:cubicBezTo>
                <a:cubicBezTo>
                  <a:pt x="1130" y="987"/>
                  <a:pt x="1113" y="1010"/>
                  <a:pt x="1066" y="1010"/>
                </a:cubicBezTo>
                <a:cubicBezTo>
                  <a:pt x="871" y="1008"/>
                  <a:pt x="676" y="1009"/>
                  <a:pt x="482" y="1009"/>
                </a:cubicBezTo>
                <a:cubicBezTo>
                  <a:pt x="436" y="1009"/>
                  <a:pt x="420" y="994"/>
                  <a:pt x="420" y="949"/>
                </a:cubicBezTo>
                <a:cubicBezTo>
                  <a:pt x="420" y="841"/>
                  <a:pt x="420" y="733"/>
                  <a:pt x="420" y="625"/>
                </a:cubicBezTo>
                <a:cubicBezTo>
                  <a:pt x="420" y="617"/>
                  <a:pt x="420" y="610"/>
                  <a:pt x="420" y="603"/>
                </a:cubicBezTo>
                <a:cubicBezTo>
                  <a:pt x="419" y="603"/>
                  <a:pt x="417" y="603"/>
                  <a:pt x="416" y="603"/>
                </a:cubicBezTo>
                <a:cubicBezTo>
                  <a:pt x="411" y="648"/>
                  <a:pt x="404" y="693"/>
                  <a:pt x="401" y="739"/>
                </a:cubicBezTo>
                <a:cubicBezTo>
                  <a:pt x="397" y="792"/>
                  <a:pt x="395" y="845"/>
                  <a:pt x="392" y="898"/>
                </a:cubicBezTo>
                <a:cubicBezTo>
                  <a:pt x="390" y="944"/>
                  <a:pt x="350" y="981"/>
                  <a:pt x="304" y="981"/>
                </a:cubicBezTo>
                <a:cubicBezTo>
                  <a:pt x="256" y="980"/>
                  <a:pt x="214" y="942"/>
                  <a:pt x="217" y="895"/>
                </a:cubicBezTo>
                <a:cubicBezTo>
                  <a:pt x="221" y="823"/>
                  <a:pt x="227" y="751"/>
                  <a:pt x="235" y="680"/>
                </a:cubicBezTo>
                <a:cubicBezTo>
                  <a:pt x="241" y="625"/>
                  <a:pt x="250" y="571"/>
                  <a:pt x="261" y="517"/>
                </a:cubicBezTo>
                <a:cubicBezTo>
                  <a:pt x="271" y="473"/>
                  <a:pt x="291" y="434"/>
                  <a:pt x="339" y="421"/>
                </a:cubicBezTo>
                <a:cubicBezTo>
                  <a:pt x="356" y="416"/>
                  <a:pt x="376" y="418"/>
                  <a:pt x="395" y="418"/>
                </a:cubicBezTo>
                <a:cubicBezTo>
                  <a:pt x="419" y="418"/>
                  <a:pt x="444" y="419"/>
                  <a:pt x="468" y="419"/>
                </a:cubicBezTo>
                <a:cubicBezTo>
                  <a:pt x="529" y="417"/>
                  <a:pt x="589" y="414"/>
                  <a:pt x="650" y="414"/>
                </a:cubicBezTo>
                <a:cubicBezTo>
                  <a:pt x="680" y="414"/>
                  <a:pt x="702" y="403"/>
                  <a:pt x="720" y="379"/>
                </a:cubicBezTo>
                <a:cubicBezTo>
                  <a:pt x="779" y="301"/>
                  <a:pt x="821" y="214"/>
                  <a:pt x="858" y="124"/>
                </a:cubicBezTo>
                <a:cubicBezTo>
                  <a:pt x="873" y="87"/>
                  <a:pt x="853" y="47"/>
                  <a:pt x="818" y="33"/>
                </a:cubicBezTo>
                <a:cubicBezTo>
                  <a:pt x="782" y="19"/>
                  <a:pt x="743" y="36"/>
                  <a:pt x="726" y="72"/>
                </a:cubicBezTo>
                <a:cubicBezTo>
                  <a:pt x="711" y="104"/>
                  <a:pt x="697" y="136"/>
                  <a:pt x="682" y="168"/>
                </a:cubicBezTo>
                <a:cubicBezTo>
                  <a:pt x="681" y="170"/>
                  <a:pt x="680" y="171"/>
                  <a:pt x="677" y="174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472363" y="3275013"/>
            <a:ext cx="695325" cy="3151188"/>
          </a:xfrm>
          <a:custGeom>
            <a:avLst/>
            <a:gdLst>
              <a:gd name="T0" fmla="*/ 179 w 321"/>
              <a:gd name="T1" fmla="*/ 1414 h 1452"/>
              <a:gd name="T2" fmla="*/ 321 w 321"/>
              <a:gd name="T3" fmla="*/ 1414 h 1452"/>
              <a:gd name="T4" fmla="*/ 321 w 321"/>
              <a:gd name="T5" fmla="*/ 1452 h 1452"/>
              <a:gd name="T6" fmla="*/ 0 w 321"/>
              <a:gd name="T7" fmla="*/ 1452 h 1452"/>
              <a:gd name="T8" fmla="*/ 0 w 321"/>
              <a:gd name="T9" fmla="*/ 1415 h 1452"/>
              <a:gd name="T10" fmla="*/ 139 w 321"/>
              <a:gd name="T11" fmla="*/ 1415 h 1452"/>
              <a:gd name="T12" fmla="*/ 140 w 321"/>
              <a:gd name="T13" fmla="*/ 1394 h 1452"/>
              <a:gd name="T14" fmla="*/ 139 w 321"/>
              <a:gd name="T15" fmla="*/ 886 h 1452"/>
              <a:gd name="T16" fmla="*/ 130 w 321"/>
              <a:gd name="T17" fmla="*/ 859 h 1452"/>
              <a:gd name="T18" fmla="*/ 119 w 321"/>
              <a:gd name="T19" fmla="*/ 826 h 1452"/>
              <a:gd name="T20" fmla="*/ 118 w 321"/>
              <a:gd name="T21" fmla="*/ 46 h 1452"/>
              <a:gd name="T22" fmla="*/ 160 w 321"/>
              <a:gd name="T23" fmla="*/ 0 h 1452"/>
              <a:gd name="T24" fmla="*/ 202 w 321"/>
              <a:gd name="T25" fmla="*/ 46 h 1452"/>
              <a:gd name="T26" fmla="*/ 202 w 321"/>
              <a:gd name="T27" fmla="*/ 828 h 1452"/>
              <a:gd name="T28" fmla="*/ 193 w 321"/>
              <a:gd name="T29" fmla="*/ 855 h 1452"/>
              <a:gd name="T30" fmla="*/ 179 w 321"/>
              <a:gd name="T31" fmla="*/ 898 h 1452"/>
              <a:gd name="T32" fmla="*/ 179 w 321"/>
              <a:gd name="T33" fmla="*/ 1386 h 1452"/>
              <a:gd name="T34" fmla="*/ 179 w 321"/>
              <a:gd name="T35" fmla="*/ 1414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1" h="1452">
                <a:moveTo>
                  <a:pt x="179" y="1414"/>
                </a:moveTo>
                <a:cubicBezTo>
                  <a:pt x="228" y="1414"/>
                  <a:pt x="274" y="1414"/>
                  <a:pt x="321" y="1414"/>
                </a:cubicBezTo>
                <a:cubicBezTo>
                  <a:pt x="321" y="1428"/>
                  <a:pt x="321" y="1439"/>
                  <a:pt x="321" y="1452"/>
                </a:cubicBezTo>
                <a:cubicBezTo>
                  <a:pt x="214" y="1452"/>
                  <a:pt x="108" y="1452"/>
                  <a:pt x="0" y="1452"/>
                </a:cubicBezTo>
                <a:cubicBezTo>
                  <a:pt x="0" y="1440"/>
                  <a:pt x="0" y="1429"/>
                  <a:pt x="0" y="1415"/>
                </a:cubicBezTo>
                <a:cubicBezTo>
                  <a:pt x="45" y="1415"/>
                  <a:pt x="91" y="1415"/>
                  <a:pt x="139" y="1415"/>
                </a:cubicBezTo>
                <a:cubicBezTo>
                  <a:pt x="139" y="1406"/>
                  <a:pt x="140" y="1400"/>
                  <a:pt x="140" y="1394"/>
                </a:cubicBezTo>
                <a:cubicBezTo>
                  <a:pt x="140" y="1224"/>
                  <a:pt x="140" y="1055"/>
                  <a:pt x="139" y="886"/>
                </a:cubicBezTo>
                <a:cubicBezTo>
                  <a:pt x="139" y="877"/>
                  <a:pt x="133" y="868"/>
                  <a:pt x="130" y="859"/>
                </a:cubicBezTo>
                <a:cubicBezTo>
                  <a:pt x="126" y="848"/>
                  <a:pt x="119" y="837"/>
                  <a:pt x="119" y="826"/>
                </a:cubicBezTo>
                <a:cubicBezTo>
                  <a:pt x="118" y="566"/>
                  <a:pt x="118" y="306"/>
                  <a:pt x="118" y="46"/>
                </a:cubicBezTo>
                <a:cubicBezTo>
                  <a:pt x="118" y="19"/>
                  <a:pt x="135" y="0"/>
                  <a:pt x="160" y="0"/>
                </a:cubicBezTo>
                <a:cubicBezTo>
                  <a:pt x="185" y="0"/>
                  <a:pt x="202" y="18"/>
                  <a:pt x="202" y="46"/>
                </a:cubicBezTo>
                <a:cubicBezTo>
                  <a:pt x="202" y="307"/>
                  <a:pt x="202" y="567"/>
                  <a:pt x="202" y="828"/>
                </a:cubicBezTo>
                <a:cubicBezTo>
                  <a:pt x="202" y="837"/>
                  <a:pt x="199" y="850"/>
                  <a:pt x="193" y="855"/>
                </a:cubicBezTo>
                <a:cubicBezTo>
                  <a:pt x="179" y="868"/>
                  <a:pt x="179" y="882"/>
                  <a:pt x="179" y="898"/>
                </a:cubicBezTo>
                <a:cubicBezTo>
                  <a:pt x="179" y="1061"/>
                  <a:pt x="179" y="1224"/>
                  <a:pt x="179" y="1386"/>
                </a:cubicBezTo>
                <a:cubicBezTo>
                  <a:pt x="179" y="1394"/>
                  <a:pt x="179" y="1402"/>
                  <a:pt x="179" y="1414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650538" y="3671888"/>
            <a:ext cx="701675" cy="703263"/>
          </a:xfrm>
          <a:custGeom>
            <a:avLst/>
            <a:gdLst>
              <a:gd name="T0" fmla="*/ 163 w 324"/>
              <a:gd name="T1" fmla="*/ 0 h 324"/>
              <a:gd name="T2" fmla="*/ 323 w 324"/>
              <a:gd name="T3" fmla="*/ 162 h 324"/>
              <a:gd name="T4" fmla="*/ 161 w 324"/>
              <a:gd name="T5" fmla="*/ 323 h 324"/>
              <a:gd name="T6" fmla="*/ 1 w 324"/>
              <a:gd name="T7" fmla="*/ 160 h 324"/>
              <a:gd name="T8" fmla="*/ 163 w 324"/>
              <a:gd name="T9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324">
                <a:moveTo>
                  <a:pt x="163" y="0"/>
                </a:moveTo>
                <a:cubicBezTo>
                  <a:pt x="252" y="0"/>
                  <a:pt x="324" y="73"/>
                  <a:pt x="323" y="162"/>
                </a:cubicBezTo>
                <a:cubicBezTo>
                  <a:pt x="323" y="251"/>
                  <a:pt x="249" y="324"/>
                  <a:pt x="161" y="323"/>
                </a:cubicBezTo>
                <a:cubicBezTo>
                  <a:pt x="72" y="322"/>
                  <a:pt x="0" y="249"/>
                  <a:pt x="1" y="160"/>
                </a:cubicBezTo>
                <a:cubicBezTo>
                  <a:pt x="1" y="71"/>
                  <a:pt x="73" y="0"/>
                  <a:pt x="163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0088563" y="4427538"/>
            <a:ext cx="1114425" cy="844550"/>
          </a:xfrm>
          <a:custGeom>
            <a:avLst/>
            <a:gdLst>
              <a:gd name="T0" fmla="*/ 187 w 514"/>
              <a:gd name="T1" fmla="*/ 389 h 389"/>
              <a:gd name="T2" fmla="*/ 73 w 514"/>
              <a:gd name="T3" fmla="*/ 389 h 389"/>
              <a:gd name="T4" fmla="*/ 1 w 514"/>
              <a:gd name="T5" fmla="*/ 326 h 389"/>
              <a:gd name="T6" fmla="*/ 71 w 514"/>
              <a:gd name="T7" fmla="*/ 262 h 389"/>
              <a:gd name="T8" fmla="*/ 265 w 514"/>
              <a:gd name="T9" fmla="*/ 257 h 389"/>
              <a:gd name="T10" fmla="*/ 287 w 514"/>
              <a:gd name="T11" fmla="*/ 242 h 389"/>
              <a:gd name="T12" fmla="*/ 384 w 514"/>
              <a:gd name="T13" fmla="*/ 53 h 389"/>
              <a:gd name="T14" fmla="*/ 481 w 514"/>
              <a:gd name="T15" fmla="*/ 24 h 389"/>
              <a:gd name="T16" fmla="*/ 503 w 514"/>
              <a:gd name="T17" fmla="*/ 97 h 389"/>
              <a:gd name="T18" fmla="*/ 366 w 514"/>
              <a:gd name="T19" fmla="*/ 351 h 389"/>
              <a:gd name="T20" fmla="*/ 302 w 514"/>
              <a:gd name="T21" fmla="*/ 382 h 389"/>
              <a:gd name="T22" fmla="*/ 187 w 514"/>
              <a:gd name="T23" fmla="*/ 382 h 389"/>
              <a:gd name="T24" fmla="*/ 187 w 514"/>
              <a:gd name="T25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4" h="389">
                <a:moveTo>
                  <a:pt x="187" y="389"/>
                </a:moveTo>
                <a:cubicBezTo>
                  <a:pt x="149" y="389"/>
                  <a:pt x="111" y="389"/>
                  <a:pt x="73" y="389"/>
                </a:cubicBezTo>
                <a:cubicBezTo>
                  <a:pt x="30" y="389"/>
                  <a:pt x="1" y="364"/>
                  <a:pt x="1" y="326"/>
                </a:cubicBezTo>
                <a:cubicBezTo>
                  <a:pt x="0" y="288"/>
                  <a:pt x="29" y="262"/>
                  <a:pt x="71" y="262"/>
                </a:cubicBezTo>
                <a:cubicBezTo>
                  <a:pt x="136" y="260"/>
                  <a:pt x="200" y="259"/>
                  <a:pt x="265" y="257"/>
                </a:cubicBezTo>
                <a:cubicBezTo>
                  <a:pt x="273" y="256"/>
                  <a:pt x="284" y="249"/>
                  <a:pt x="287" y="242"/>
                </a:cubicBezTo>
                <a:cubicBezTo>
                  <a:pt x="320" y="179"/>
                  <a:pt x="353" y="116"/>
                  <a:pt x="384" y="53"/>
                </a:cubicBezTo>
                <a:cubicBezTo>
                  <a:pt x="404" y="14"/>
                  <a:pt x="447" y="0"/>
                  <a:pt x="481" y="24"/>
                </a:cubicBezTo>
                <a:cubicBezTo>
                  <a:pt x="503" y="40"/>
                  <a:pt x="514" y="71"/>
                  <a:pt x="503" y="97"/>
                </a:cubicBezTo>
                <a:cubicBezTo>
                  <a:pt x="465" y="186"/>
                  <a:pt x="424" y="273"/>
                  <a:pt x="366" y="351"/>
                </a:cubicBezTo>
                <a:cubicBezTo>
                  <a:pt x="349" y="372"/>
                  <a:pt x="330" y="383"/>
                  <a:pt x="302" y="382"/>
                </a:cubicBezTo>
                <a:cubicBezTo>
                  <a:pt x="264" y="381"/>
                  <a:pt x="225" y="382"/>
                  <a:pt x="187" y="382"/>
                </a:cubicBezTo>
                <a:cubicBezTo>
                  <a:pt x="187" y="384"/>
                  <a:pt x="187" y="386"/>
                  <a:pt x="187" y="389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602663" y="3921125"/>
            <a:ext cx="274638" cy="792163"/>
          </a:xfrm>
          <a:custGeom>
            <a:avLst/>
            <a:gdLst>
              <a:gd name="T0" fmla="*/ 59 w 127"/>
              <a:gd name="T1" fmla="*/ 365 h 365"/>
              <a:gd name="T2" fmla="*/ 115 w 127"/>
              <a:gd name="T3" fmla="*/ 0 h 365"/>
              <a:gd name="T4" fmla="*/ 118 w 127"/>
              <a:gd name="T5" fmla="*/ 25 h 365"/>
              <a:gd name="T6" fmla="*/ 69 w 127"/>
              <a:gd name="T7" fmla="*/ 342 h 365"/>
              <a:gd name="T8" fmla="*/ 59 w 127"/>
              <a:gd name="T9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365">
                <a:moveTo>
                  <a:pt x="59" y="365"/>
                </a:moveTo>
                <a:cubicBezTo>
                  <a:pt x="0" y="257"/>
                  <a:pt x="27" y="84"/>
                  <a:pt x="115" y="0"/>
                </a:cubicBezTo>
                <a:cubicBezTo>
                  <a:pt x="125" y="8"/>
                  <a:pt x="127" y="14"/>
                  <a:pt x="118" y="25"/>
                </a:cubicBezTo>
                <a:cubicBezTo>
                  <a:pt x="44" y="122"/>
                  <a:pt x="26" y="228"/>
                  <a:pt x="69" y="342"/>
                </a:cubicBezTo>
                <a:cubicBezTo>
                  <a:pt x="74" y="355"/>
                  <a:pt x="71" y="361"/>
                  <a:pt x="59" y="365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723313" y="4027488"/>
            <a:ext cx="223838" cy="612775"/>
          </a:xfrm>
          <a:custGeom>
            <a:avLst/>
            <a:gdLst>
              <a:gd name="T0" fmla="*/ 101 w 103"/>
              <a:gd name="T1" fmla="*/ 0 h 282"/>
              <a:gd name="T2" fmla="*/ 99 w 103"/>
              <a:gd name="T3" fmla="*/ 20 h 282"/>
              <a:gd name="T4" fmla="*/ 66 w 103"/>
              <a:gd name="T5" fmla="*/ 272 h 282"/>
              <a:gd name="T6" fmla="*/ 52 w 103"/>
              <a:gd name="T7" fmla="*/ 282 h 282"/>
              <a:gd name="T8" fmla="*/ 101 w 103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82">
                <a:moveTo>
                  <a:pt x="101" y="0"/>
                </a:moveTo>
                <a:cubicBezTo>
                  <a:pt x="101" y="7"/>
                  <a:pt x="103" y="16"/>
                  <a:pt x="99" y="20"/>
                </a:cubicBezTo>
                <a:cubicBezTo>
                  <a:pt x="37" y="97"/>
                  <a:pt x="27" y="180"/>
                  <a:pt x="66" y="272"/>
                </a:cubicBezTo>
                <a:cubicBezTo>
                  <a:pt x="61" y="275"/>
                  <a:pt x="57" y="278"/>
                  <a:pt x="52" y="282"/>
                </a:cubicBezTo>
                <a:cubicBezTo>
                  <a:pt x="0" y="206"/>
                  <a:pt x="21" y="63"/>
                  <a:pt x="101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847138" y="4121150"/>
            <a:ext cx="179388" cy="447675"/>
          </a:xfrm>
          <a:custGeom>
            <a:avLst/>
            <a:gdLst>
              <a:gd name="T0" fmla="*/ 39 w 83"/>
              <a:gd name="T1" fmla="*/ 206 h 206"/>
              <a:gd name="T2" fmla="*/ 70 w 83"/>
              <a:gd name="T3" fmla="*/ 0 h 206"/>
              <a:gd name="T4" fmla="*/ 74 w 83"/>
              <a:gd name="T5" fmla="*/ 24 h 206"/>
              <a:gd name="T6" fmla="*/ 48 w 83"/>
              <a:gd name="T7" fmla="*/ 184 h 206"/>
              <a:gd name="T8" fmla="*/ 39 w 83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206">
                <a:moveTo>
                  <a:pt x="39" y="206"/>
                </a:moveTo>
                <a:cubicBezTo>
                  <a:pt x="0" y="139"/>
                  <a:pt x="13" y="54"/>
                  <a:pt x="70" y="0"/>
                </a:cubicBezTo>
                <a:cubicBezTo>
                  <a:pt x="81" y="6"/>
                  <a:pt x="83" y="12"/>
                  <a:pt x="74" y="24"/>
                </a:cubicBezTo>
                <a:cubicBezTo>
                  <a:pt x="34" y="72"/>
                  <a:pt x="25" y="126"/>
                  <a:pt x="48" y="184"/>
                </a:cubicBezTo>
                <a:cubicBezTo>
                  <a:pt x="54" y="198"/>
                  <a:pt x="54" y="198"/>
                  <a:pt x="39" y="206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8966200" y="4210050"/>
            <a:ext cx="128588" cy="301625"/>
          </a:xfrm>
          <a:custGeom>
            <a:avLst/>
            <a:gdLst>
              <a:gd name="T0" fmla="*/ 59 w 59"/>
              <a:gd name="T1" fmla="*/ 13 h 139"/>
              <a:gd name="T2" fmla="*/ 38 w 59"/>
              <a:gd name="T3" fmla="*/ 120 h 139"/>
              <a:gd name="T4" fmla="*/ 30 w 59"/>
              <a:gd name="T5" fmla="*/ 139 h 139"/>
              <a:gd name="T6" fmla="*/ 48 w 59"/>
              <a:gd name="T7" fmla="*/ 0 h 139"/>
              <a:gd name="T8" fmla="*/ 59 w 59"/>
              <a:gd name="T9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139">
                <a:moveTo>
                  <a:pt x="59" y="13"/>
                </a:moveTo>
                <a:cubicBezTo>
                  <a:pt x="30" y="46"/>
                  <a:pt x="22" y="80"/>
                  <a:pt x="38" y="120"/>
                </a:cubicBezTo>
                <a:cubicBezTo>
                  <a:pt x="40" y="124"/>
                  <a:pt x="34" y="131"/>
                  <a:pt x="30" y="139"/>
                </a:cubicBezTo>
                <a:cubicBezTo>
                  <a:pt x="0" y="103"/>
                  <a:pt x="8" y="28"/>
                  <a:pt x="48" y="0"/>
                </a:cubicBezTo>
                <a:cubicBezTo>
                  <a:pt x="51" y="4"/>
                  <a:pt x="55" y="8"/>
                  <a:pt x="59" y="13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9082088" y="4297363"/>
            <a:ext cx="82550" cy="147638"/>
          </a:xfrm>
          <a:custGeom>
            <a:avLst/>
            <a:gdLst>
              <a:gd name="T0" fmla="*/ 25 w 38"/>
              <a:gd name="T1" fmla="*/ 0 h 68"/>
              <a:gd name="T2" fmla="*/ 30 w 38"/>
              <a:gd name="T3" fmla="*/ 22 h 68"/>
              <a:gd name="T4" fmla="*/ 26 w 38"/>
              <a:gd name="T5" fmla="*/ 47 h 68"/>
              <a:gd name="T6" fmla="*/ 18 w 38"/>
              <a:gd name="T7" fmla="*/ 68 h 68"/>
              <a:gd name="T8" fmla="*/ 25 w 38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68">
                <a:moveTo>
                  <a:pt x="25" y="0"/>
                </a:moveTo>
                <a:cubicBezTo>
                  <a:pt x="33" y="6"/>
                  <a:pt x="38" y="11"/>
                  <a:pt x="30" y="22"/>
                </a:cubicBezTo>
                <a:cubicBezTo>
                  <a:pt x="26" y="29"/>
                  <a:pt x="27" y="39"/>
                  <a:pt x="26" y="47"/>
                </a:cubicBezTo>
                <a:cubicBezTo>
                  <a:pt x="24" y="54"/>
                  <a:pt x="22" y="61"/>
                  <a:pt x="18" y="68"/>
                </a:cubicBezTo>
                <a:cubicBezTo>
                  <a:pt x="0" y="43"/>
                  <a:pt x="3" y="19"/>
                  <a:pt x="25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32854" y="126221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1A2B6C"/>
                </a:solidFill>
              </a:rPr>
              <a:t>Infographic Style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38F7507-C5D6-484D-A04C-C46E05B07B4B}"/>
              </a:ext>
            </a:extLst>
          </p:cNvPr>
          <p:cNvSpPr txBox="1"/>
          <p:nvPr/>
        </p:nvSpPr>
        <p:spPr>
          <a:xfrm>
            <a:off x="5345424" y="2177120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1A2B6C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1A2B6C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56510F6-94B0-4DF0-9840-008C110EAF46}"/>
              </a:ext>
            </a:extLst>
          </p:cNvPr>
          <p:cNvSpPr txBox="1"/>
          <p:nvPr/>
        </p:nvSpPr>
        <p:spPr>
          <a:xfrm>
            <a:off x="5345424" y="17624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CAF9740-C69A-4E91-A7C4-A970872A23B3}"/>
              </a:ext>
            </a:extLst>
          </p:cNvPr>
          <p:cNvSpPr txBox="1"/>
          <p:nvPr/>
        </p:nvSpPr>
        <p:spPr>
          <a:xfrm>
            <a:off x="5345424" y="268783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2" name="AutoShape 92">
            <a:extLst>
              <a:ext uri="{FF2B5EF4-FFF2-40B4-BE49-F238E27FC236}">
                <a16:creationId xmlns:a16="http://schemas.microsoft.com/office/drawing/2014/main" xmlns="" id="{678AABE7-6B66-4CFB-BE8A-884D2EC52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7339" y="3549228"/>
            <a:ext cx="560666" cy="560666"/>
          </a:xfrm>
          <a:prstGeom prst="rect">
            <a:avLst/>
          </a:prstGeom>
          <a:noFill/>
          <a:ln w="38100">
            <a:solidFill>
              <a:srgbClr val="1A2B6C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3" name="AutoShape 92">
            <a:extLst>
              <a:ext uri="{FF2B5EF4-FFF2-40B4-BE49-F238E27FC236}">
                <a16:creationId xmlns:a16="http://schemas.microsoft.com/office/drawing/2014/main" xmlns="" id="{0E1D471E-F4AB-4033-A502-3C724417B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19221" y="3549228"/>
            <a:ext cx="560666" cy="560666"/>
          </a:xfrm>
          <a:prstGeom prst="rect">
            <a:avLst/>
          </a:prstGeom>
          <a:solidFill>
            <a:schemeClr val="bg1"/>
          </a:solidFill>
          <a:ln w="38100">
            <a:solidFill>
              <a:srgbClr val="1A2B6C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4" name="AutoShape 92">
            <a:extLst>
              <a:ext uri="{FF2B5EF4-FFF2-40B4-BE49-F238E27FC236}">
                <a16:creationId xmlns:a16="http://schemas.microsoft.com/office/drawing/2014/main" xmlns="" id="{737227B4-291A-42B7-BA0E-5C984DB416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5162" y="3549166"/>
            <a:ext cx="560666" cy="560728"/>
          </a:xfrm>
          <a:prstGeom prst="rect">
            <a:avLst/>
          </a:prstGeom>
          <a:noFill/>
          <a:ln w="38100">
            <a:solidFill>
              <a:srgbClr val="1A2B6C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xmlns="" id="{EDA4DD0B-FB93-41DA-B193-CAAED85C28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3280" y="3549166"/>
            <a:ext cx="560666" cy="560728"/>
          </a:xfrm>
          <a:prstGeom prst="rect">
            <a:avLst/>
          </a:prstGeom>
          <a:noFill/>
          <a:ln w="38100">
            <a:solidFill>
              <a:srgbClr val="1A2B6C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336695E-5BEE-4D1F-A1F2-72DBC46DCC02}"/>
              </a:ext>
            </a:extLst>
          </p:cNvPr>
          <p:cNvSpPr txBox="1"/>
          <p:nvPr/>
        </p:nvSpPr>
        <p:spPr>
          <a:xfrm>
            <a:off x="5345423" y="4970383"/>
            <a:ext cx="514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DEDCDC7-D4BA-4DFC-8036-D1EC12016D3C}"/>
              </a:ext>
            </a:extLst>
          </p:cNvPr>
          <p:cNvSpPr txBox="1"/>
          <p:nvPr/>
        </p:nvSpPr>
        <p:spPr>
          <a:xfrm>
            <a:off x="53454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70A4886-FB61-4FFA-ACC3-7714D929DCE4}"/>
              </a:ext>
            </a:extLst>
          </p:cNvPr>
          <p:cNvSpPr txBox="1"/>
          <p:nvPr/>
        </p:nvSpPr>
        <p:spPr>
          <a:xfrm>
            <a:off x="6841219" y="419751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ED67E7-A2F2-493C-95F6-A57A5CC59B9E}"/>
              </a:ext>
            </a:extLst>
          </p:cNvPr>
          <p:cNvSpPr txBox="1"/>
          <p:nvPr/>
        </p:nvSpPr>
        <p:spPr>
          <a:xfrm>
            <a:off x="8368559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752F4C2-11BF-42EB-BC36-5247B5D5EE9B}"/>
              </a:ext>
            </a:extLst>
          </p:cNvPr>
          <p:cNvSpPr txBox="1"/>
          <p:nvPr/>
        </p:nvSpPr>
        <p:spPr>
          <a:xfrm>
            <a:off x="98801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50876" y="3905250"/>
            <a:ext cx="4368800" cy="2265363"/>
            <a:chOff x="410" y="2460"/>
            <a:chExt cx="2752" cy="1427"/>
          </a:xfrm>
          <a:solidFill>
            <a:srgbClr val="0F5AA3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10" y="3196"/>
              <a:ext cx="1116" cy="691"/>
            </a:xfrm>
            <a:custGeom>
              <a:avLst/>
              <a:gdLst>
                <a:gd name="T0" fmla="*/ 726 w 726"/>
                <a:gd name="T1" fmla="*/ 449 h 449"/>
                <a:gd name="T2" fmla="*/ 698 w 726"/>
                <a:gd name="T3" fmla="*/ 449 h 449"/>
                <a:gd name="T4" fmla="*/ 331 w 726"/>
                <a:gd name="T5" fmla="*/ 449 h 449"/>
                <a:gd name="T6" fmla="*/ 52 w 726"/>
                <a:gd name="T7" fmla="*/ 447 h 449"/>
                <a:gd name="T8" fmla="*/ 1 w 726"/>
                <a:gd name="T9" fmla="*/ 399 h 449"/>
                <a:gd name="T10" fmla="*/ 64 w 726"/>
                <a:gd name="T11" fmla="*/ 115 h 449"/>
                <a:gd name="T12" fmla="*/ 244 w 726"/>
                <a:gd name="T13" fmla="*/ 2 h 449"/>
                <a:gd name="T14" fmla="*/ 378 w 726"/>
                <a:gd name="T15" fmla="*/ 1 h 449"/>
                <a:gd name="T16" fmla="*/ 484 w 726"/>
                <a:gd name="T17" fmla="*/ 3 h 449"/>
                <a:gd name="T18" fmla="*/ 654 w 726"/>
                <a:gd name="T19" fmla="*/ 129 h 449"/>
                <a:gd name="T20" fmla="*/ 718 w 726"/>
                <a:gd name="T21" fmla="*/ 353 h 449"/>
                <a:gd name="T22" fmla="*/ 726 w 726"/>
                <a:gd name="T2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6" h="449">
                  <a:moveTo>
                    <a:pt x="726" y="449"/>
                  </a:moveTo>
                  <a:cubicBezTo>
                    <a:pt x="715" y="449"/>
                    <a:pt x="707" y="449"/>
                    <a:pt x="698" y="449"/>
                  </a:cubicBezTo>
                  <a:cubicBezTo>
                    <a:pt x="576" y="449"/>
                    <a:pt x="453" y="449"/>
                    <a:pt x="331" y="449"/>
                  </a:cubicBezTo>
                  <a:cubicBezTo>
                    <a:pt x="238" y="449"/>
                    <a:pt x="145" y="448"/>
                    <a:pt x="52" y="447"/>
                  </a:cubicBezTo>
                  <a:cubicBezTo>
                    <a:pt x="15" y="447"/>
                    <a:pt x="0" y="434"/>
                    <a:pt x="1" y="399"/>
                  </a:cubicBezTo>
                  <a:cubicBezTo>
                    <a:pt x="4" y="301"/>
                    <a:pt x="17" y="204"/>
                    <a:pt x="64" y="115"/>
                  </a:cubicBezTo>
                  <a:cubicBezTo>
                    <a:pt x="102" y="44"/>
                    <a:pt x="158" y="0"/>
                    <a:pt x="244" y="2"/>
                  </a:cubicBezTo>
                  <a:cubicBezTo>
                    <a:pt x="289" y="3"/>
                    <a:pt x="333" y="1"/>
                    <a:pt x="378" y="1"/>
                  </a:cubicBezTo>
                  <a:cubicBezTo>
                    <a:pt x="413" y="1"/>
                    <a:pt x="448" y="1"/>
                    <a:pt x="484" y="3"/>
                  </a:cubicBezTo>
                  <a:cubicBezTo>
                    <a:pt x="568" y="8"/>
                    <a:pt x="618" y="60"/>
                    <a:pt x="654" y="129"/>
                  </a:cubicBezTo>
                  <a:cubicBezTo>
                    <a:pt x="691" y="199"/>
                    <a:pt x="708" y="275"/>
                    <a:pt x="718" y="353"/>
                  </a:cubicBezTo>
                  <a:cubicBezTo>
                    <a:pt x="722" y="383"/>
                    <a:pt x="723" y="415"/>
                    <a:pt x="726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139" y="3257"/>
              <a:ext cx="1023" cy="630"/>
            </a:xfrm>
            <a:custGeom>
              <a:avLst/>
              <a:gdLst>
                <a:gd name="T0" fmla="*/ 2 w 666"/>
                <a:gd name="T1" fmla="*/ 409 h 409"/>
                <a:gd name="T2" fmla="*/ 19 w 666"/>
                <a:gd name="T3" fmla="*/ 221 h 409"/>
                <a:gd name="T4" fmla="*/ 76 w 666"/>
                <a:gd name="T5" fmla="*/ 79 h 409"/>
                <a:gd name="T6" fmla="*/ 222 w 666"/>
                <a:gd name="T7" fmla="*/ 0 h 409"/>
                <a:gd name="T8" fmla="*/ 430 w 666"/>
                <a:gd name="T9" fmla="*/ 0 h 409"/>
                <a:gd name="T10" fmla="*/ 577 w 666"/>
                <a:gd name="T11" fmla="*/ 77 h 409"/>
                <a:gd name="T12" fmla="*/ 653 w 666"/>
                <a:gd name="T13" fmla="*/ 277 h 409"/>
                <a:gd name="T14" fmla="*/ 663 w 666"/>
                <a:gd name="T15" fmla="*/ 354 h 409"/>
                <a:gd name="T16" fmla="*/ 617 w 666"/>
                <a:gd name="T17" fmla="*/ 407 h 409"/>
                <a:gd name="T18" fmla="*/ 482 w 666"/>
                <a:gd name="T19" fmla="*/ 409 h 409"/>
                <a:gd name="T20" fmla="*/ 118 w 666"/>
                <a:gd name="T21" fmla="*/ 409 h 409"/>
                <a:gd name="T22" fmla="*/ 2 w 666"/>
                <a:gd name="T23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6" h="409">
                  <a:moveTo>
                    <a:pt x="2" y="409"/>
                  </a:moveTo>
                  <a:cubicBezTo>
                    <a:pt x="0" y="343"/>
                    <a:pt x="6" y="281"/>
                    <a:pt x="19" y="221"/>
                  </a:cubicBezTo>
                  <a:cubicBezTo>
                    <a:pt x="30" y="170"/>
                    <a:pt x="46" y="122"/>
                    <a:pt x="76" y="79"/>
                  </a:cubicBezTo>
                  <a:cubicBezTo>
                    <a:pt x="111" y="27"/>
                    <a:pt x="159" y="0"/>
                    <a:pt x="222" y="0"/>
                  </a:cubicBezTo>
                  <a:cubicBezTo>
                    <a:pt x="291" y="0"/>
                    <a:pt x="360" y="0"/>
                    <a:pt x="430" y="0"/>
                  </a:cubicBezTo>
                  <a:cubicBezTo>
                    <a:pt x="493" y="0"/>
                    <a:pt x="541" y="27"/>
                    <a:pt x="577" y="77"/>
                  </a:cubicBezTo>
                  <a:cubicBezTo>
                    <a:pt x="620" y="137"/>
                    <a:pt x="640" y="206"/>
                    <a:pt x="653" y="277"/>
                  </a:cubicBezTo>
                  <a:cubicBezTo>
                    <a:pt x="658" y="303"/>
                    <a:pt x="661" y="328"/>
                    <a:pt x="663" y="354"/>
                  </a:cubicBezTo>
                  <a:cubicBezTo>
                    <a:pt x="666" y="387"/>
                    <a:pt x="650" y="406"/>
                    <a:pt x="617" y="407"/>
                  </a:cubicBezTo>
                  <a:cubicBezTo>
                    <a:pt x="572" y="409"/>
                    <a:pt x="527" y="409"/>
                    <a:pt x="482" y="409"/>
                  </a:cubicBezTo>
                  <a:cubicBezTo>
                    <a:pt x="360" y="409"/>
                    <a:pt x="239" y="409"/>
                    <a:pt x="118" y="409"/>
                  </a:cubicBezTo>
                  <a:cubicBezTo>
                    <a:pt x="80" y="409"/>
                    <a:pt x="42" y="409"/>
                    <a:pt x="2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71" y="2460"/>
              <a:ext cx="569" cy="590"/>
            </a:xfrm>
            <a:custGeom>
              <a:avLst/>
              <a:gdLst>
                <a:gd name="T0" fmla="*/ 184 w 370"/>
                <a:gd name="T1" fmla="*/ 0 h 383"/>
                <a:gd name="T2" fmla="*/ 369 w 370"/>
                <a:gd name="T3" fmla="*/ 195 h 383"/>
                <a:gd name="T4" fmla="*/ 183 w 370"/>
                <a:gd name="T5" fmla="*/ 382 h 383"/>
                <a:gd name="T6" fmla="*/ 1 w 370"/>
                <a:gd name="T7" fmla="*/ 190 h 383"/>
                <a:gd name="T8" fmla="*/ 184 w 37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83">
                  <a:moveTo>
                    <a:pt x="184" y="0"/>
                  </a:moveTo>
                  <a:cubicBezTo>
                    <a:pt x="289" y="1"/>
                    <a:pt x="370" y="85"/>
                    <a:pt x="369" y="195"/>
                  </a:cubicBezTo>
                  <a:cubicBezTo>
                    <a:pt x="368" y="299"/>
                    <a:pt x="285" y="383"/>
                    <a:pt x="183" y="382"/>
                  </a:cubicBezTo>
                  <a:cubicBezTo>
                    <a:pt x="82" y="381"/>
                    <a:pt x="0" y="296"/>
                    <a:pt x="1" y="190"/>
                  </a:cubicBezTo>
                  <a:cubicBezTo>
                    <a:pt x="1" y="85"/>
                    <a:pt x="84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30" y="3427"/>
              <a:ext cx="600" cy="458"/>
            </a:xfrm>
            <a:custGeom>
              <a:avLst/>
              <a:gdLst>
                <a:gd name="T0" fmla="*/ 362 w 390"/>
                <a:gd name="T1" fmla="*/ 298 h 298"/>
                <a:gd name="T2" fmla="*/ 29 w 390"/>
                <a:gd name="T3" fmla="*/ 298 h 298"/>
                <a:gd name="T4" fmla="*/ 22 w 390"/>
                <a:gd name="T5" fmla="*/ 211 h 298"/>
                <a:gd name="T6" fmla="*/ 1 w 390"/>
                <a:gd name="T7" fmla="*/ 89 h 298"/>
                <a:gd name="T8" fmla="*/ 4 w 390"/>
                <a:gd name="T9" fmla="*/ 67 h 298"/>
                <a:gd name="T10" fmla="*/ 112 w 390"/>
                <a:gd name="T11" fmla="*/ 0 h 298"/>
                <a:gd name="T12" fmla="*/ 286 w 390"/>
                <a:gd name="T13" fmla="*/ 1 h 298"/>
                <a:gd name="T14" fmla="*/ 386 w 390"/>
                <a:gd name="T15" fmla="*/ 64 h 298"/>
                <a:gd name="T16" fmla="*/ 389 w 390"/>
                <a:gd name="T17" fmla="*/ 79 h 298"/>
                <a:gd name="T18" fmla="*/ 364 w 390"/>
                <a:gd name="T19" fmla="*/ 289 h 298"/>
                <a:gd name="T20" fmla="*/ 362 w 390"/>
                <a:gd name="T21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298">
                  <a:moveTo>
                    <a:pt x="362" y="298"/>
                  </a:moveTo>
                  <a:cubicBezTo>
                    <a:pt x="251" y="298"/>
                    <a:pt x="140" y="298"/>
                    <a:pt x="29" y="298"/>
                  </a:cubicBezTo>
                  <a:cubicBezTo>
                    <a:pt x="26" y="268"/>
                    <a:pt x="26" y="240"/>
                    <a:pt x="22" y="211"/>
                  </a:cubicBezTo>
                  <a:cubicBezTo>
                    <a:pt x="16" y="171"/>
                    <a:pt x="8" y="130"/>
                    <a:pt x="1" y="89"/>
                  </a:cubicBezTo>
                  <a:cubicBezTo>
                    <a:pt x="0" y="82"/>
                    <a:pt x="0" y="73"/>
                    <a:pt x="4" y="67"/>
                  </a:cubicBezTo>
                  <a:cubicBezTo>
                    <a:pt x="28" y="26"/>
                    <a:pt x="62" y="0"/>
                    <a:pt x="112" y="0"/>
                  </a:cubicBezTo>
                  <a:cubicBezTo>
                    <a:pt x="170" y="1"/>
                    <a:pt x="228" y="0"/>
                    <a:pt x="286" y="1"/>
                  </a:cubicBezTo>
                  <a:cubicBezTo>
                    <a:pt x="331" y="2"/>
                    <a:pt x="362" y="28"/>
                    <a:pt x="386" y="64"/>
                  </a:cubicBezTo>
                  <a:cubicBezTo>
                    <a:pt x="389" y="68"/>
                    <a:pt x="390" y="75"/>
                    <a:pt x="389" y="79"/>
                  </a:cubicBezTo>
                  <a:cubicBezTo>
                    <a:pt x="371" y="148"/>
                    <a:pt x="367" y="218"/>
                    <a:pt x="364" y="289"/>
                  </a:cubicBezTo>
                  <a:cubicBezTo>
                    <a:pt x="364" y="292"/>
                    <a:pt x="363" y="294"/>
                    <a:pt x="362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82" y="2591"/>
              <a:ext cx="516" cy="540"/>
            </a:xfrm>
            <a:custGeom>
              <a:avLst/>
              <a:gdLst>
                <a:gd name="T0" fmla="*/ 336 w 336"/>
                <a:gd name="T1" fmla="*/ 175 h 351"/>
                <a:gd name="T2" fmla="*/ 169 w 336"/>
                <a:gd name="T3" fmla="*/ 350 h 351"/>
                <a:gd name="T4" fmla="*/ 0 w 336"/>
                <a:gd name="T5" fmla="*/ 176 h 351"/>
                <a:gd name="T6" fmla="*/ 168 w 336"/>
                <a:gd name="T7" fmla="*/ 0 h 351"/>
                <a:gd name="T8" fmla="*/ 336 w 336"/>
                <a:gd name="T9" fmla="*/ 17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51">
                  <a:moveTo>
                    <a:pt x="336" y="175"/>
                  </a:moveTo>
                  <a:cubicBezTo>
                    <a:pt x="336" y="271"/>
                    <a:pt x="260" y="351"/>
                    <a:pt x="169" y="350"/>
                  </a:cubicBezTo>
                  <a:cubicBezTo>
                    <a:pt x="77" y="349"/>
                    <a:pt x="0" y="270"/>
                    <a:pt x="0" y="176"/>
                  </a:cubicBezTo>
                  <a:cubicBezTo>
                    <a:pt x="0" y="80"/>
                    <a:pt x="76" y="0"/>
                    <a:pt x="168" y="0"/>
                  </a:cubicBezTo>
                  <a:cubicBezTo>
                    <a:pt x="261" y="1"/>
                    <a:pt x="336" y="78"/>
                    <a:pt x="336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49" y="2956"/>
              <a:ext cx="378" cy="394"/>
            </a:xfrm>
            <a:custGeom>
              <a:avLst/>
              <a:gdLst>
                <a:gd name="T0" fmla="*/ 245 w 246"/>
                <a:gd name="T1" fmla="*/ 129 h 256"/>
                <a:gd name="T2" fmla="*/ 121 w 246"/>
                <a:gd name="T3" fmla="*/ 255 h 256"/>
                <a:gd name="T4" fmla="*/ 1 w 246"/>
                <a:gd name="T5" fmla="*/ 127 h 256"/>
                <a:gd name="T6" fmla="*/ 121 w 246"/>
                <a:gd name="T7" fmla="*/ 0 h 256"/>
                <a:gd name="T8" fmla="*/ 245 w 246"/>
                <a:gd name="T9" fmla="*/ 12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56">
                  <a:moveTo>
                    <a:pt x="245" y="129"/>
                  </a:moveTo>
                  <a:cubicBezTo>
                    <a:pt x="244" y="201"/>
                    <a:pt x="190" y="256"/>
                    <a:pt x="121" y="255"/>
                  </a:cubicBezTo>
                  <a:cubicBezTo>
                    <a:pt x="54" y="255"/>
                    <a:pt x="0" y="197"/>
                    <a:pt x="1" y="127"/>
                  </a:cubicBezTo>
                  <a:cubicBezTo>
                    <a:pt x="1" y="58"/>
                    <a:pt x="57" y="0"/>
                    <a:pt x="121" y="0"/>
                  </a:cubicBezTo>
                  <a:cubicBezTo>
                    <a:pt x="192" y="1"/>
                    <a:pt x="246" y="57"/>
                    <a:pt x="245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51" y="1882222"/>
            <a:ext cx="3558125" cy="1499542"/>
          </a:xfrm>
          <a:prstGeom prst="rect">
            <a:avLst/>
          </a:prstGeom>
        </p:spPr>
      </p:pic>
      <p:sp>
        <p:nvSpPr>
          <p:cNvPr id="30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7301452" y="3645125"/>
            <a:ext cx="384321" cy="35202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5795512" y="3635997"/>
            <a:ext cx="384321" cy="35202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8801764" y="3645124"/>
            <a:ext cx="384321" cy="35202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10313330" y="3659349"/>
            <a:ext cx="384321" cy="35202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59090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s claves de compartir cuenta en Disney+: cómo funciona, cuál es su precio  y qué límites tie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6"/>
          <a:stretch/>
        </p:blipFill>
        <p:spPr bwMode="auto">
          <a:xfrm>
            <a:off x="13212" y="-316230"/>
            <a:ext cx="12198453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900455" y="-316230"/>
            <a:ext cx="6291545" cy="7200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4724793" y="1191620"/>
            <a:ext cx="6898260" cy="926400"/>
          </a:xfrm>
        </p:spPr>
        <p:txBody>
          <a:bodyPr>
            <a:noAutofit/>
          </a:bodyPr>
          <a:lstStyle/>
          <a:p>
            <a:pPr algn="r"/>
            <a:r>
              <a:rPr lang="en-US" altLang="ko-KR" sz="5867" b="1" dirty="0">
                <a:solidFill>
                  <a:schemeClr val="bg1"/>
                </a:solidFill>
              </a:rPr>
              <a:t>Columns Layout</a:t>
            </a:r>
            <a:endParaRPr lang="ko-KR" altLang="en-US" sz="5867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00456" y="2295320"/>
            <a:ext cx="5931225" cy="351456"/>
          </a:xfrm>
        </p:spPr>
        <p:txBody>
          <a:bodyPr>
            <a:noAutofit/>
          </a:bodyPr>
          <a:lstStyle/>
          <a:p>
            <a:pPr marL="203195" indent="0" algn="r">
              <a:buNone/>
            </a:pPr>
            <a:r>
              <a:rPr lang="en-US" altLang="ko-KR" sz="2667" b="1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4026" y="2879911"/>
            <a:ext cx="32290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133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133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4026" y="3566514"/>
            <a:ext cx="3229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94026" y="3403699"/>
            <a:ext cx="3216000" cy="48000"/>
          </a:xfrm>
          <a:prstGeom prst="rect">
            <a:avLst/>
          </a:prstGeom>
          <a:solidFill>
            <a:srgbClr val="0F5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3584029" y="2194029"/>
            <a:ext cx="3828022" cy="350633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A6B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8304" y="1122343"/>
            <a:ext cx="6933053" cy="528548"/>
          </a:xfrm>
        </p:spPr>
        <p:txBody>
          <a:bodyPr>
            <a:noAutofit/>
          </a:bodyPr>
          <a:lstStyle/>
          <a:p>
            <a:pPr marL="203195" indent="0">
              <a:buNone/>
            </a:pPr>
            <a:r>
              <a:rPr lang="en-US" altLang="ko-KR" sz="2400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039" y="1805373"/>
            <a:ext cx="48470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039" y="2411262"/>
            <a:ext cx="48470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600" dirty="0">
              <a:cs typeface="Arial" pitchFamily="34" charset="0"/>
            </a:endParaRPr>
          </a:p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3545" y="1805373"/>
            <a:ext cx="484703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2030" y="2407158"/>
            <a:ext cx="48470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600" dirty="0">
              <a:cs typeface="Arial" pitchFamily="34" charset="0"/>
            </a:endParaRPr>
          </a:p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94040" y="2329161"/>
            <a:ext cx="4704000" cy="48000"/>
          </a:xfrm>
          <a:prstGeom prst="rect">
            <a:avLst/>
          </a:prstGeom>
          <a:solidFill>
            <a:srgbClr val="0F5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/>
        </p:nvSpPr>
        <p:spPr>
          <a:xfrm>
            <a:off x="6433545" y="2329161"/>
            <a:ext cx="4704000" cy="48000"/>
          </a:xfrm>
          <a:prstGeom prst="rect">
            <a:avLst/>
          </a:prstGeom>
          <a:solidFill>
            <a:srgbClr val="0F5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038B56C8-2ECC-40CE-8512-1AB853C9BE30}"/>
              </a:ext>
            </a:extLst>
          </p:cNvPr>
          <p:cNvSpPr txBox="1"/>
          <p:nvPr/>
        </p:nvSpPr>
        <p:spPr>
          <a:xfrm>
            <a:off x="147209" y="138498"/>
            <a:ext cx="1150401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spc="690" dirty="0">
                <a:solidFill>
                  <a:srgbClr val="1A2B6C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b="1" spc="690" dirty="0">
              <a:solidFill>
                <a:srgbClr val="1A2B6C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12"/>
            <a:ext cx="12192000" cy="10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6105739" y="3959703"/>
            <a:ext cx="579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63500" y="3613149"/>
            <a:ext cx="6043613" cy="32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1816861" y="352902"/>
            <a:ext cx="10670107" cy="5744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733" b="1" dirty="0">
                <a:solidFill>
                  <a:srgbClr val="1A2B6C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733" b="1" dirty="0">
              <a:solidFill>
                <a:srgbClr val="1A2B6C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6105738" y="2043489"/>
            <a:ext cx="579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73" y="1736145"/>
            <a:ext cx="3736465" cy="444711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002" y="0"/>
            <a:ext cx="12192000" cy="6858000"/>
          </a:xfrm>
          <a:prstGeom prst="rect">
            <a:avLst/>
          </a:prstGeom>
          <a:gradFill>
            <a:gsLst>
              <a:gs pos="0">
                <a:srgbClr val="0F5AA3"/>
              </a:gs>
              <a:gs pos="31000">
                <a:schemeClr val="accent1">
                  <a:lumMod val="40000"/>
                  <a:lumOff val="60000"/>
                </a:schemeClr>
              </a:gs>
              <a:gs pos="100000">
                <a:srgbClr val="1A2B6C"/>
              </a:gs>
              <a:gs pos="72000">
                <a:srgbClr val="FFFFFF"/>
              </a:gs>
              <a:gs pos="9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-8347" y="4231878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rgbClr val="1A2B6C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rgbClr val="1A2B6C"/>
              </a:solidFill>
              <a:cs typeface="Arial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BADEB2CA-D11F-4CA5-BC5A-6C38FF4BF392}"/>
              </a:ext>
            </a:extLst>
          </p:cNvPr>
          <p:cNvSpPr txBox="1"/>
          <p:nvPr/>
        </p:nvSpPr>
        <p:spPr>
          <a:xfrm>
            <a:off x="-8297" y="5171209"/>
            <a:ext cx="12191852" cy="379656"/>
          </a:xfrm>
          <a:prstGeom prst="rect">
            <a:avLst/>
          </a:prstGeom>
          <a:solidFill>
            <a:srgbClr val="0F5AA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30" y="1434739"/>
            <a:ext cx="7428231" cy="30786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45" y="5905323"/>
            <a:ext cx="12192000" cy="10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5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225942-17DA-43CD-85D4-E4673B76CC99}"/>
              </a:ext>
            </a:extLst>
          </p:cNvPr>
          <p:cNvSpPr txBox="1"/>
          <p:nvPr/>
        </p:nvSpPr>
        <p:spPr>
          <a:xfrm>
            <a:off x="1086928" y="3097166"/>
            <a:ext cx="10282687" cy="769441"/>
          </a:xfrm>
          <a:prstGeom prst="rect">
            <a:avLst/>
          </a:prstGeom>
          <a:solidFill>
            <a:srgbClr val="0F5AA3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0" y="360503"/>
            <a:ext cx="121919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1A2B6C"/>
                </a:solidFill>
                <a:cs typeface="Arial" pitchFamily="34" charset="0"/>
              </a:rPr>
              <a:t>Recourses editable</a:t>
            </a:r>
            <a:endParaRPr lang="ko-KR" altLang="en-US" sz="4400" dirty="0">
              <a:solidFill>
                <a:srgbClr val="1A2B6C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16" y="1333672"/>
            <a:ext cx="5789883" cy="50029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129" y="1107307"/>
            <a:ext cx="3836248" cy="33867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049" y="4512309"/>
            <a:ext cx="5116407" cy="202572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170432"/>
            <a:ext cx="12192000" cy="5687568"/>
          </a:xfrm>
          <a:prstGeom prst="rect">
            <a:avLst/>
          </a:prstGeom>
          <a:solidFill>
            <a:srgbClr val="A6B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76463" y="135914"/>
            <a:ext cx="121919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1A2B6C"/>
                </a:solidFill>
                <a:cs typeface="Arial" pitchFamily="34" charset="0"/>
              </a:rPr>
              <a:t>Recourses editable</a:t>
            </a:r>
            <a:endParaRPr lang="ko-KR" altLang="en-US" sz="4400" dirty="0">
              <a:solidFill>
                <a:srgbClr val="1A2B6C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69" y="1515755"/>
            <a:ext cx="3024879" cy="53422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448" y="1515755"/>
            <a:ext cx="8062810" cy="44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1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ómo ver y compartir películas con tus amigos a través de Disney Plus con  Group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2" name="Google Shape;2212;p55"/>
          <p:cNvSpPr txBox="1">
            <a:spLocks noGrp="1"/>
          </p:cNvSpPr>
          <p:nvPr>
            <p:ph type="title" idx="4294967295"/>
          </p:nvPr>
        </p:nvSpPr>
        <p:spPr>
          <a:xfrm flipH="1">
            <a:off x="494376" y="497681"/>
            <a:ext cx="6454775" cy="3281363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96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Next </a:t>
            </a:r>
            <a:br>
              <a:rPr lang="en" sz="96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</a:br>
            <a:r>
              <a:rPr lang="en" sz="96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Week</a:t>
            </a:r>
            <a:endParaRPr sz="96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213" name="Google Shape;2213;p55"/>
          <p:cNvSpPr txBox="1">
            <a:spLocks noGrp="1"/>
          </p:cNvSpPr>
          <p:nvPr>
            <p:ph type="subTitle" idx="4294967295"/>
          </p:nvPr>
        </p:nvSpPr>
        <p:spPr>
          <a:xfrm flipH="1">
            <a:off x="494376" y="3779044"/>
            <a:ext cx="5463972" cy="2035174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400" dirty="0">
                <a:solidFill>
                  <a:schemeClr val="bg1"/>
                </a:solidFill>
              </a:rPr>
              <a:t>Here you can enter a subtitle if you need it you can enter a subtitle if you need you can enter a subtitle if you need you can enter a subtitle if you need 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0" y="360503"/>
            <a:ext cx="121919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1A2B6C"/>
                </a:solidFill>
                <a:cs typeface="Arial" pitchFamily="34" charset="0"/>
              </a:rPr>
              <a:t>Recourses editable</a:t>
            </a:r>
            <a:endParaRPr lang="ko-KR" altLang="en-US" sz="4400" dirty="0">
              <a:solidFill>
                <a:srgbClr val="1A2B6C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3" y="2630951"/>
            <a:ext cx="3896485" cy="32246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1" y="1270039"/>
            <a:ext cx="3389595" cy="2973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464" y="4383384"/>
            <a:ext cx="2715067" cy="22333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226" y="1320079"/>
            <a:ext cx="2408550" cy="49072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2182" y="4037082"/>
            <a:ext cx="2304393" cy="23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3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7206" y="557602"/>
            <a:ext cx="11572875" cy="723900"/>
          </a:xfr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4270570" y="18223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3431816" y="18928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4272656" y="48504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744235" y="39847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3425526" y="49721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5903910" y="39727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9222201" y="39307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109324" y="18489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5896184" y="18489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4968427" y="49491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9196958" y="28579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683858" y="18008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567051" y="17545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5864246" y="49311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576996" y="57993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695363" y="38753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7469563" y="28741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5125442" y="39174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518723" y="18110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692702" y="28461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8338094" y="39536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3482716" y="28684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6016716" y="28577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417252" y="28973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312998" y="28822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4078445" y="58655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569873" y="28018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296036" y="39644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3346720" y="58161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5775542" y="59090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8319122" y="59090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627495" y="59120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9171076" y="59056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7473308" y="59120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3484198" y="38503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559674" y="38754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5137528" y="58066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534735" y="49436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8260920" y="28843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8285192" y="18695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9091320" y="18696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21973" y="49082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646931" y="49082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397015" y="49082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272056" y="49082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66157" y="508225"/>
            <a:ext cx="11572875" cy="723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90D2A"/>
                </a:solidFill>
              </a:rPr>
              <a:t>Fully Editable Icon Sets: B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6195534" y="50293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6759140" y="51086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2682908" y="40534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798734" y="40276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8428540" y="51666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8575871" y="40609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9321817" y="60718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9296539" y="30599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7777685" y="60732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8532510" y="19540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2569901" y="50852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7089958" y="40597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3488340" y="51280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6640055" y="19678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581231" y="19347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9448240" y="18911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4417380" y="51707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3460672" y="41697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4367994" y="41697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5275316" y="41697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6182636" y="41697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9381293" y="41095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4097204" y="29637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5057048" y="29632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5759917" y="1928192"/>
            <a:ext cx="544275" cy="544275"/>
          </a:xfrm>
          <a:prstGeom prst="heart">
            <a:avLst/>
          </a:pr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8625560" y="61041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2565930" y="61590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6988630" y="61038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4286774" y="61355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5263206" y="60724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3528582" y="61179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6127630" y="60685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779330" y="18693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3366493" y="18663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4015493" y="19590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4892002" y="19209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5884310" y="30236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3405397" y="30225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6734605" y="30225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8454539" y="30188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9282768" y="51648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2746900" y="28876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7532900" y="30459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375700" y="51325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7631508" y="50998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55771" y="2462553"/>
            <a:ext cx="1380931" cy="261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2002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1A2B6C"/>
                </a:solidFill>
              </a:rPr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761978-41D7-4751-8E6A-E84C97A6697E}"/>
              </a:ext>
            </a:extLst>
          </p:cNvPr>
          <p:cNvGrpSpPr/>
          <p:nvPr/>
        </p:nvGrpSpPr>
        <p:grpSpPr>
          <a:xfrm>
            <a:off x="1" y="1788840"/>
            <a:ext cx="4231532" cy="3973916"/>
            <a:chOff x="1" y="1788840"/>
            <a:chExt cx="4231532" cy="39739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A664FBE-021C-47D0-AAD5-537D6BDE1989}"/>
                </a:ext>
              </a:extLst>
            </p:cNvPr>
            <p:cNvSpPr/>
            <p:nvPr/>
          </p:nvSpPr>
          <p:spPr>
            <a:xfrm>
              <a:off x="1" y="2462553"/>
              <a:ext cx="4231532" cy="46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BEA8A08-4127-479C-B05C-2496C9F99126}"/>
                </a:ext>
              </a:extLst>
            </p:cNvPr>
            <p:cNvGrpSpPr/>
            <p:nvPr/>
          </p:nvGrpSpPr>
          <p:grpSpPr>
            <a:xfrm>
              <a:off x="713379" y="2542667"/>
              <a:ext cx="3333328" cy="3220089"/>
              <a:chOff x="720001" y="2446968"/>
              <a:chExt cx="3401927" cy="322008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2DDF1AE-BF3E-48F3-A830-5170EA4705C2}"/>
                  </a:ext>
                </a:extLst>
              </p:cNvPr>
              <p:cNvSpPr txBox="1"/>
              <p:nvPr/>
            </p:nvSpPr>
            <p:spPr>
              <a:xfrm>
                <a:off x="720002" y="2446968"/>
                <a:ext cx="340192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F5B7C1D-67A5-4B07-A41C-9DB1245212F8}"/>
                  </a:ext>
                </a:extLst>
              </p:cNvPr>
              <p:cNvSpPr txBox="1"/>
              <p:nvPr/>
            </p:nvSpPr>
            <p:spPr>
              <a:xfrm>
                <a:off x="720001" y="2989401"/>
                <a:ext cx="340192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  </a:r>
              </a:p>
              <a:p>
                <a:endParaRPr lang="en-US" altLang="ko-KR" sz="1200" dirty="0">
                  <a:cs typeface="Arial" pitchFamily="34" charset="0"/>
                </a:endParaRPr>
              </a:p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Easy to change colors, photos and Text.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0D8C68F-CFC9-4848-AC21-BDAA823C40F2}"/>
                </a:ext>
              </a:extLst>
            </p:cNvPr>
            <p:cNvGrpSpPr/>
            <p:nvPr/>
          </p:nvGrpSpPr>
          <p:grpSpPr>
            <a:xfrm>
              <a:off x="713378" y="1788840"/>
              <a:ext cx="3131919" cy="567656"/>
              <a:chOff x="6324699" y="2356411"/>
              <a:chExt cx="2736305" cy="56765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363EC72-D734-4C7F-8AAA-A0F5C0A5648F}"/>
                  </a:ext>
                </a:extLst>
              </p:cNvPr>
              <p:cNvSpPr txBox="1"/>
              <p:nvPr/>
            </p:nvSpPr>
            <p:spPr>
              <a:xfrm>
                <a:off x="6324700" y="2616290"/>
                <a:ext cx="2736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Simple PowerPoint Presentation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B04643B-09D0-4F1A-923C-364D1C9C1094}"/>
                  </a:ext>
                </a:extLst>
              </p:cNvPr>
              <p:cNvSpPr txBox="1"/>
              <p:nvPr/>
            </p:nvSpPr>
            <p:spPr>
              <a:xfrm>
                <a:off x="6324699" y="2356411"/>
                <a:ext cx="2736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B3CD4EA-DB3E-48C5-A52B-EAA7B7ACDDBE}"/>
              </a:ext>
            </a:extLst>
          </p:cNvPr>
          <p:cNvSpPr/>
          <p:nvPr/>
        </p:nvSpPr>
        <p:spPr>
          <a:xfrm>
            <a:off x="7960468" y="2462553"/>
            <a:ext cx="4231532" cy="46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7337F39-BDF4-4E49-BBDA-195B367B3138}"/>
              </a:ext>
            </a:extLst>
          </p:cNvPr>
          <p:cNvGrpSpPr/>
          <p:nvPr/>
        </p:nvGrpSpPr>
        <p:grpSpPr>
          <a:xfrm>
            <a:off x="8158279" y="2542667"/>
            <a:ext cx="3333328" cy="3220089"/>
            <a:chOff x="193825" y="2446968"/>
            <a:chExt cx="3401927" cy="322008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6728EBD-8431-4B10-BDA8-6C3B7643E8EF}"/>
                </a:ext>
              </a:extLst>
            </p:cNvPr>
            <p:cNvSpPr txBox="1"/>
            <p:nvPr/>
          </p:nvSpPr>
          <p:spPr>
            <a:xfrm>
              <a:off x="193826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06D539C-84E0-4024-87E5-16B85E6F4B9C}"/>
                </a:ext>
              </a:extLst>
            </p:cNvPr>
            <p:cNvSpPr txBox="1"/>
            <p:nvPr/>
          </p:nvSpPr>
          <p:spPr>
            <a:xfrm>
              <a:off x="193825" y="2989401"/>
              <a:ext cx="340192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pPr algn="r"/>
              <a:endParaRPr lang="en-US" altLang="ko-KR" sz="1200" dirty="0"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A11D36-FF9B-42C2-8D97-4F6C21F4B144}"/>
              </a:ext>
            </a:extLst>
          </p:cNvPr>
          <p:cNvGrpSpPr/>
          <p:nvPr/>
        </p:nvGrpSpPr>
        <p:grpSpPr>
          <a:xfrm>
            <a:off x="8359691" y="1788840"/>
            <a:ext cx="3131917" cy="567656"/>
            <a:chOff x="6050230" y="2356411"/>
            <a:chExt cx="2736304" cy="5676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7BFF34F-FC1C-4344-9874-6E2A69AF8BA6}"/>
                </a:ext>
              </a:extLst>
            </p:cNvPr>
            <p:cNvSpPr txBox="1"/>
            <p:nvPr/>
          </p:nvSpPr>
          <p:spPr>
            <a:xfrm>
              <a:off x="605023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05CECFD-C1AA-445C-B9DF-8B21704734FA}"/>
                </a:ext>
              </a:extLst>
            </p:cNvPr>
            <p:cNvSpPr txBox="1"/>
            <p:nvPr/>
          </p:nvSpPr>
          <p:spPr>
            <a:xfrm>
              <a:off x="6050230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243" y="2202607"/>
            <a:ext cx="2542500" cy="418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117" y="382396"/>
            <a:ext cx="2303490" cy="125189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427" y="3163678"/>
            <a:ext cx="1114166" cy="6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3323401" y="0"/>
            <a:ext cx="5468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0F5AA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 de sistema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057900" y="1889651"/>
            <a:ext cx="90703" cy="4784834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8" name="Grupo 17"/>
          <p:cNvGrpSpPr/>
          <p:nvPr/>
        </p:nvGrpSpPr>
        <p:grpSpPr>
          <a:xfrm>
            <a:off x="6795561" y="2584422"/>
            <a:ext cx="503047" cy="505874"/>
            <a:chOff x="3406095" y="4975824"/>
            <a:chExt cx="282575" cy="28416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795561" y="3646326"/>
            <a:ext cx="503047" cy="505874"/>
            <a:chOff x="3406095" y="4975824"/>
            <a:chExt cx="282575" cy="28416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795561" y="4822164"/>
            <a:ext cx="503047" cy="505874"/>
            <a:chOff x="3406095" y="4975824"/>
            <a:chExt cx="282575" cy="28416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795561" y="5906498"/>
            <a:ext cx="503047" cy="505874"/>
            <a:chOff x="3406095" y="4975824"/>
            <a:chExt cx="282575" cy="28416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6637613" y="1828573"/>
            <a:ext cx="488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rgbClr val="1A2B6C"/>
                </a:solidFill>
                <a:latin typeface="Arial Black" panose="020B0A04020102020204" pitchFamily="34" charset="0"/>
              </a:rPr>
              <a:t>Conclusiones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369260" y="2545755"/>
            <a:ext cx="429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are many variations of passages of Lorem Ipsum available, but the majority have suffered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386959" y="3585816"/>
            <a:ext cx="429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are many variations of passages of Lorem Ipsum available, but the majority have suffered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419743" y="4683469"/>
            <a:ext cx="429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are many variations of passages of Lorem Ipsum available, but the majority have suffered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439832" y="5747095"/>
            <a:ext cx="429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are many variations of passages of Lorem Ipsum available, but the majority have suffered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86" y="3773613"/>
            <a:ext cx="3839351" cy="1591249"/>
          </a:xfrm>
          <a:prstGeom prst="rect">
            <a:avLst/>
          </a:prstGeom>
        </p:spPr>
      </p:pic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98500" y="3054350"/>
            <a:ext cx="4886325" cy="3286126"/>
          </a:xfrm>
          <a:custGeom>
            <a:avLst/>
            <a:gdLst>
              <a:gd name="T0" fmla="*/ 296 w 296"/>
              <a:gd name="T1" fmla="*/ 0 h 198"/>
              <a:gd name="T2" fmla="*/ 296 w 296"/>
              <a:gd name="T3" fmla="*/ 175 h 198"/>
              <a:gd name="T4" fmla="*/ 227 w 296"/>
              <a:gd name="T5" fmla="*/ 175 h 198"/>
              <a:gd name="T6" fmla="*/ 157 w 296"/>
              <a:gd name="T7" fmla="*/ 175 h 198"/>
              <a:gd name="T8" fmla="*/ 159 w 296"/>
              <a:gd name="T9" fmla="*/ 183 h 198"/>
              <a:gd name="T10" fmla="*/ 163 w 296"/>
              <a:gd name="T11" fmla="*/ 184 h 198"/>
              <a:gd name="T12" fmla="*/ 207 w 296"/>
              <a:gd name="T13" fmla="*/ 184 h 198"/>
              <a:gd name="T14" fmla="*/ 216 w 296"/>
              <a:gd name="T15" fmla="*/ 188 h 198"/>
              <a:gd name="T16" fmla="*/ 226 w 296"/>
              <a:gd name="T17" fmla="*/ 197 h 198"/>
              <a:gd name="T18" fmla="*/ 225 w 296"/>
              <a:gd name="T19" fmla="*/ 198 h 198"/>
              <a:gd name="T20" fmla="*/ 70 w 296"/>
              <a:gd name="T21" fmla="*/ 198 h 198"/>
              <a:gd name="T22" fmla="*/ 76 w 296"/>
              <a:gd name="T23" fmla="*/ 193 h 198"/>
              <a:gd name="T24" fmla="*/ 97 w 296"/>
              <a:gd name="T25" fmla="*/ 184 h 198"/>
              <a:gd name="T26" fmla="*/ 130 w 296"/>
              <a:gd name="T27" fmla="*/ 185 h 198"/>
              <a:gd name="T28" fmla="*/ 137 w 296"/>
              <a:gd name="T29" fmla="*/ 179 h 198"/>
              <a:gd name="T30" fmla="*/ 138 w 296"/>
              <a:gd name="T31" fmla="*/ 175 h 198"/>
              <a:gd name="T32" fmla="*/ 0 w 296"/>
              <a:gd name="T33" fmla="*/ 175 h 198"/>
              <a:gd name="T34" fmla="*/ 0 w 296"/>
              <a:gd name="T35" fmla="*/ 0 h 198"/>
              <a:gd name="T36" fmla="*/ 296 w 296"/>
              <a:gd name="T37" fmla="*/ 0 h 198"/>
              <a:gd name="T38" fmla="*/ 283 w 296"/>
              <a:gd name="T39" fmla="*/ 163 h 198"/>
              <a:gd name="T40" fmla="*/ 283 w 296"/>
              <a:gd name="T41" fmla="*/ 12 h 198"/>
              <a:gd name="T42" fmla="*/ 13 w 296"/>
              <a:gd name="T43" fmla="*/ 12 h 198"/>
              <a:gd name="T44" fmla="*/ 13 w 296"/>
              <a:gd name="T45" fmla="*/ 163 h 198"/>
              <a:gd name="T46" fmla="*/ 283 w 296"/>
              <a:gd name="T47" fmla="*/ 16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6" h="198">
                <a:moveTo>
                  <a:pt x="296" y="0"/>
                </a:moveTo>
                <a:cubicBezTo>
                  <a:pt x="296" y="59"/>
                  <a:pt x="296" y="116"/>
                  <a:pt x="296" y="175"/>
                </a:cubicBezTo>
                <a:cubicBezTo>
                  <a:pt x="273" y="175"/>
                  <a:pt x="250" y="175"/>
                  <a:pt x="227" y="175"/>
                </a:cubicBezTo>
                <a:cubicBezTo>
                  <a:pt x="203" y="175"/>
                  <a:pt x="180" y="175"/>
                  <a:pt x="157" y="175"/>
                </a:cubicBezTo>
                <a:cubicBezTo>
                  <a:pt x="157" y="178"/>
                  <a:pt x="158" y="180"/>
                  <a:pt x="159" y="183"/>
                </a:cubicBezTo>
                <a:cubicBezTo>
                  <a:pt x="159" y="184"/>
                  <a:pt x="161" y="184"/>
                  <a:pt x="163" y="184"/>
                </a:cubicBezTo>
                <a:cubicBezTo>
                  <a:pt x="178" y="184"/>
                  <a:pt x="193" y="185"/>
                  <a:pt x="207" y="184"/>
                </a:cubicBezTo>
                <a:cubicBezTo>
                  <a:pt x="211" y="184"/>
                  <a:pt x="214" y="185"/>
                  <a:pt x="216" y="188"/>
                </a:cubicBezTo>
                <a:cubicBezTo>
                  <a:pt x="219" y="191"/>
                  <a:pt x="222" y="194"/>
                  <a:pt x="226" y="197"/>
                </a:cubicBezTo>
                <a:cubicBezTo>
                  <a:pt x="225" y="198"/>
                  <a:pt x="225" y="198"/>
                  <a:pt x="225" y="198"/>
                </a:cubicBezTo>
                <a:cubicBezTo>
                  <a:pt x="174" y="198"/>
                  <a:pt x="122" y="198"/>
                  <a:pt x="70" y="198"/>
                </a:cubicBezTo>
                <a:cubicBezTo>
                  <a:pt x="72" y="196"/>
                  <a:pt x="74" y="194"/>
                  <a:pt x="76" y="193"/>
                </a:cubicBezTo>
                <a:cubicBezTo>
                  <a:pt x="81" y="186"/>
                  <a:pt x="88" y="184"/>
                  <a:pt x="97" y="184"/>
                </a:cubicBezTo>
                <a:cubicBezTo>
                  <a:pt x="108" y="185"/>
                  <a:pt x="119" y="184"/>
                  <a:pt x="130" y="185"/>
                </a:cubicBezTo>
                <a:cubicBezTo>
                  <a:pt x="135" y="185"/>
                  <a:pt x="137" y="184"/>
                  <a:pt x="137" y="179"/>
                </a:cubicBezTo>
                <a:cubicBezTo>
                  <a:pt x="137" y="178"/>
                  <a:pt x="138" y="177"/>
                  <a:pt x="138" y="175"/>
                </a:cubicBezTo>
                <a:cubicBezTo>
                  <a:pt x="92" y="175"/>
                  <a:pt x="46" y="175"/>
                  <a:pt x="0" y="175"/>
                </a:cubicBezTo>
                <a:cubicBezTo>
                  <a:pt x="0" y="117"/>
                  <a:pt x="0" y="59"/>
                  <a:pt x="0" y="0"/>
                </a:cubicBezTo>
                <a:cubicBezTo>
                  <a:pt x="99" y="0"/>
                  <a:pt x="197" y="0"/>
                  <a:pt x="296" y="0"/>
                </a:cubicBezTo>
                <a:close/>
                <a:moveTo>
                  <a:pt x="283" y="163"/>
                </a:moveTo>
                <a:cubicBezTo>
                  <a:pt x="283" y="113"/>
                  <a:pt x="283" y="62"/>
                  <a:pt x="283" y="12"/>
                </a:cubicBezTo>
                <a:cubicBezTo>
                  <a:pt x="193" y="12"/>
                  <a:pt x="103" y="12"/>
                  <a:pt x="13" y="12"/>
                </a:cubicBezTo>
                <a:cubicBezTo>
                  <a:pt x="13" y="63"/>
                  <a:pt x="13" y="113"/>
                  <a:pt x="13" y="163"/>
                </a:cubicBezTo>
                <a:cubicBezTo>
                  <a:pt x="103" y="163"/>
                  <a:pt x="193" y="163"/>
                  <a:pt x="283" y="1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6846461" y="2624337"/>
            <a:ext cx="384321" cy="35202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6866213" y="3663188"/>
            <a:ext cx="384321" cy="35202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6878048" y="4822164"/>
            <a:ext cx="384321" cy="35202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6854923" y="5911549"/>
            <a:ext cx="384321" cy="35202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A2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05406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5"/>
          <p:cNvSpPr/>
          <p:nvPr/>
        </p:nvSpPr>
        <p:spPr>
          <a:xfrm>
            <a:off x="143818" y="613761"/>
            <a:ext cx="6712477" cy="5288419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rgbClr val="80CC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/>
          </p:nvPr>
        </p:nvSpPr>
        <p:spPr>
          <a:xfrm>
            <a:off x="7137144" y="3107246"/>
            <a:ext cx="3744000" cy="67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INTRODUCTION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06" name="Google Shape;1006;p35"/>
          <p:cNvSpPr txBox="1">
            <a:spLocks noGrp="1"/>
          </p:cNvSpPr>
          <p:nvPr>
            <p:ph type="body" idx="1"/>
          </p:nvPr>
        </p:nvSpPr>
        <p:spPr>
          <a:xfrm>
            <a:off x="7137144" y="3890980"/>
            <a:ext cx="3744000" cy="201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Mercury’s name has nothing to do with the liquid metal, since it was named after the Roman messenger god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06" y="327344"/>
            <a:ext cx="3318750" cy="58612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67543" y="152399"/>
            <a:ext cx="3732313" cy="6553201"/>
          </a:xfrm>
          <a:prstGeom prst="rect">
            <a:avLst/>
          </a:prstGeom>
          <a:noFill/>
          <a:ln w="38100">
            <a:solidFill>
              <a:srgbClr val="090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>
          <a:xfrm>
            <a:off x="5799138" y="2697109"/>
            <a:ext cx="5908676" cy="3964957"/>
          </a:xfrm>
          <a:prstGeom prst="ellipse">
            <a:avLst/>
          </a:prstGeom>
          <a:solidFill>
            <a:srgbClr val="A6B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FA6E7E-7A1E-4F3E-9D0B-1D741FCBE6A0}"/>
              </a:ext>
            </a:extLst>
          </p:cNvPr>
          <p:cNvSpPr txBox="1"/>
          <p:nvPr/>
        </p:nvSpPr>
        <p:spPr>
          <a:xfrm>
            <a:off x="-3099611" y="1442091"/>
            <a:ext cx="13223326" cy="7207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altLang="ko-KR" sz="4000" b="1" dirty="0" smtClean="0">
                <a:solidFill>
                  <a:srgbClr val="090D2A"/>
                </a:solidFill>
                <a:cs typeface="Arial" pitchFamily="34" charset="0"/>
              </a:rPr>
              <a:t>2020 </a:t>
            </a:r>
            <a:r>
              <a:rPr lang="en-US" altLang="ko-KR" sz="3600" b="1" dirty="0" smtClean="0">
                <a:solidFill>
                  <a:srgbClr val="090D2A"/>
                </a:solidFill>
                <a:cs typeface="Arial" pitchFamily="34" charset="0"/>
              </a:rPr>
              <a:t>Power </a:t>
            </a:r>
            <a:r>
              <a:rPr lang="en-US" altLang="ko-KR" sz="3600" b="1" dirty="0">
                <a:solidFill>
                  <a:srgbClr val="090D2A"/>
                </a:solidFill>
                <a:cs typeface="Arial" pitchFamily="34" charset="0"/>
              </a:rPr>
              <a:t>Point </a:t>
            </a:r>
            <a:r>
              <a:rPr lang="en-US" sz="3600" b="1" dirty="0" smtClean="0">
                <a:solidFill>
                  <a:srgbClr val="090D2A"/>
                </a:solidFill>
              </a:rPr>
              <a:t>Presentation</a:t>
            </a:r>
            <a:endParaRPr lang="en-US" sz="3600" b="1" dirty="0">
              <a:solidFill>
                <a:srgbClr val="090D2A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322A698-BBE8-472F-AFE9-D0F9A00A59DD}"/>
              </a:ext>
            </a:extLst>
          </p:cNvPr>
          <p:cNvCxnSpPr>
            <a:cxnSpLocks/>
          </p:cNvCxnSpPr>
          <p:nvPr/>
        </p:nvCxnSpPr>
        <p:spPr>
          <a:xfrm flipV="1">
            <a:off x="496566" y="2434076"/>
            <a:ext cx="5662788" cy="4989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0FEE3B1-7667-4484-AEB5-69ACEC26CB29}"/>
              </a:ext>
            </a:extLst>
          </p:cNvPr>
          <p:cNvGrpSpPr/>
          <p:nvPr/>
        </p:nvGrpSpPr>
        <p:grpSpPr>
          <a:xfrm>
            <a:off x="409441" y="2658093"/>
            <a:ext cx="5776366" cy="3437267"/>
            <a:chOff x="653473" y="4102428"/>
            <a:chExt cx="4431062" cy="34372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0B70FED-8FE6-46A8-AB53-85EDFD5BADD6}"/>
                </a:ext>
              </a:extLst>
            </p:cNvPr>
            <p:cNvSpPr txBox="1"/>
            <p:nvPr/>
          </p:nvSpPr>
          <p:spPr>
            <a:xfrm>
              <a:off x="653473" y="4102428"/>
              <a:ext cx="443106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rgbClr val="000000"/>
                  </a:solidFill>
                  <a:cs typeface="Arial" pitchFamily="34" charset="0"/>
                </a:rPr>
                <a:t>Power PowerPoint Presentation </a:t>
              </a:r>
              <a:endParaRPr lang="ko-KR" altLang="en-US" sz="1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직사각형 1">
              <a:extLst>
                <a:ext uri="{FF2B5EF4-FFF2-40B4-BE49-F238E27FC236}">
                  <a16:creationId xmlns:a16="http://schemas.microsoft.com/office/drawing/2014/main" xmlns="" id="{7D3C25C7-962E-443B-A119-79DDED0B692E}"/>
                </a:ext>
              </a:extLst>
            </p:cNvPr>
            <p:cNvSpPr/>
            <p:nvPr/>
          </p:nvSpPr>
          <p:spPr>
            <a:xfrm>
              <a:off x="653473" y="4708151"/>
              <a:ext cx="4431061" cy="283154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1005840"/>
              <a:r>
                <a:rPr lang="en-US" altLang="ko-KR" sz="1200" dirty="0"/>
                <a:t>2008 ~ 2011  Text here</a:t>
              </a:r>
            </a:p>
            <a:p>
              <a:pPr defTabSz="1005840"/>
              <a:r>
                <a:rPr lang="en-US" altLang="ko-KR" sz="11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100" dirty="0"/>
                <a:t>                       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</a:p>
            <a:p>
              <a:pPr defTabSz="1005840"/>
              <a:endParaRPr lang="en-US" altLang="ko-KR" sz="1200" dirty="0"/>
            </a:p>
            <a:p>
              <a:pPr defTabSz="1005840"/>
              <a:r>
                <a:rPr lang="en-US" altLang="ko-KR" sz="1200" dirty="0"/>
                <a:t>2011 ~ 2015  Text here</a:t>
              </a:r>
            </a:p>
            <a:p>
              <a:pPr defTabSz="1005840"/>
              <a:r>
                <a:rPr lang="en-US" altLang="ko-KR" sz="11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100" dirty="0"/>
                <a:t>                       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100" dirty="0"/>
            </a:p>
            <a:p>
              <a:pPr defTabSz="1005840"/>
              <a:endParaRPr lang="en-US" altLang="ko-KR" sz="1200" dirty="0"/>
            </a:p>
            <a:p>
              <a:pPr defTabSz="1005840"/>
              <a:r>
                <a:rPr lang="en-US" altLang="ko-KR" sz="1200" dirty="0"/>
                <a:t>2015~ 2018 Text here</a:t>
              </a:r>
            </a:p>
            <a:p>
              <a:pPr defTabSz="1005840"/>
              <a:r>
                <a:rPr lang="en-US" altLang="ko-KR" sz="11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100" dirty="0"/>
                <a:t>                       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100" dirty="0"/>
            </a:p>
            <a:p>
              <a:pPr defTabSz="1005840"/>
              <a:endParaRPr lang="en-US" altLang="ko-KR" sz="1200" dirty="0"/>
            </a:p>
            <a:p>
              <a:pPr defTabSz="1005840"/>
              <a:r>
                <a:rPr lang="en-US" altLang="ko-KR" sz="1200" dirty="0"/>
                <a:t>2018 ~ 2020 Text here</a:t>
              </a:r>
            </a:p>
            <a:p>
              <a:pPr defTabSz="1005840"/>
              <a:r>
                <a:rPr lang="en-US" altLang="ko-KR" sz="11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              I hope and I believe that this Template will your Time.</a:t>
              </a:r>
            </a:p>
          </p:txBody>
        </p:sp>
      </p:grpSp>
      <p:sp>
        <p:nvSpPr>
          <p:cNvPr id="6" name="Freeform 5"/>
          <p:cNvSpPr>
            <a:spLocks/>
          </p:cNvSpPr>
          <p:nvPr/>
        </p:nvSpPr>
        <p:spPr bwMode="auto">
          <a:xfrm>
            <a:off x="9677401" y="5273675"/>
            <a:ext cx="2030413" cy="1349375"/>
          </a:xfrm>
          <a:custGeom>
            <a:avLst/>
            <a:gdLst>
              <a:gd name="T0" fmla="*/ 67 w 189"/>
              <a:gd name="T1" fmla="*/ 94 h 125"/>
              <a:gd name="T2" fmla="*/ 41 w 189"/>
              <a:gd name="T3" fmla="*/ 112 h 125"/>
              <a:gd name="T4" fmla="*/ 30 w 189"/>
              <a:gd name="T5" fmla="*/ 120 h 125"/>
              <a:gd name="T6" fmla="*/ 6 w 189"/>
              <a:gd name="T7" fmla="*/ 115 h 125"/>
              <a:gd name="T8" fmla="*/ 10 w 189"/>
              <a:gd name="T9" fmla="*/ 90 h 125"/>
              <a:gd name="T10" fmla="*/ 37 w 189"/>
              <a:gd name="T11" fmla="*/ 72 h 125"/>
              <a:gd name="T12" fmla="*/ 39 w 189"/>
              <a:gd name="T13" fmla="*/ 70 h 125"/>
              <a:gd name="T14" fmla="*/ 39 w 189"/>
              <a:gd name="T15" fmla="*/ 68 h 125"/>
              <a:gd name="T16" fmla="*/ 45 w 189"/>
              <a:gd name="T17" fmla="*/ 46 h 125"/>
              <a:gd name="T18" fmla="*/ 84 w 189"/>
              <a:gd name="T19" fmla="*/ 18 h 125"/>
              <a:gd name="T20" fmla="*/ 105 w 189"/>
              <a:gd name="T21" fmla="*/ 4 h 125"/>
              <a:gd name="T22" fmla="*/ 115 w 189"/>
              <a:gd name="T23" fmla="*/ 0 h 125"/>
              <a:gd name="T24" fmla="*/ 145 w 189"/>
              <a:gd name="T25" fmla="*/ 1 h 125"/>
              <a:gd name="T26" fmla="*/ 162 w 189"/>
              <a:gd name="T27" fmla="*/ 15 h 125"/>
              <a:gd name="T28" fmla="*/ 186 w 189"/>
              <a:gd name="T29" fmla="*/ 94 h 125"/>
              <a:gd name="T30" fmla="*/ 187 w 189"/>
              <a:gd name="T31" fmla="*/ 97 h 125"/>
              <a:gd name="T32" fmla="*/ 182 w 189"/>
              <a:gd name="T33" fmla="*/ 105 h 125"/>
              <a:gd name="T34" fmla="*/ 165 w 189"/>
              <a:gd name="T35" fmla="*/ 105 h 125"/>
              <a:gd name="T36" fmla="*/ 161 w 189"/>
              <a:gd name="T37" fmla="*/ 107 h 125"/>
              <a:gd name="T38" fmla="*/ 139 w 189"/>
              <a:gd name="T39" fmla="*/ 124 h 125"/>
              <a:gd name="T40" fmla="*/ 110 w 189"/>
              <a:gd name="T41" fmla="*/ 124 h 125"/>
              <a:gd name="T42" fmla="*/ 75 w 189"/>
              <a:gd name="T43" fmla="*/ 104 h 125"/>
              <a:gd name="T44" fmla="*/ 67 w 189"/>
              <a:gd name="T45" fmla="*/ 9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9" h="125">
                <a:moveTo>
                  <a:pt x="67" y="94"/>
                </a:moveTo>
                <a:cubicBezTo>
                  <a:pt x="58" y="100"/>
                  <a:pt x="50" y="106"/>
                  <a:pt x="41" y="112"/>
                </a:cubicBezTo>
                <a:cubicBezTo>
                  <a:pt x="38" y="115"/>
                  <a:pt x="34" y="117"/>
                  <a:pt x="30" y="120"/>
                </a:cubicBezTo>
                <a:cubicBezTo>
                  <a:pt x="22" y="125"/>
                  <a:pt x="11" y="123"/>
                  <a:pt x="6" y="115"/>
                </a:cubicBezTo>
                <a:cubicBezTo>
                  <a:pt x="0" y="107"/>
                  <a:pt x="2" y="96"/>
                  <a:pt x="10" y="90"/>
                </a:cubicBezTo>
                <a:cubicBezTo>
                  <a:pt x="19" y="84"/>
                  <a:pt x="28" y="78"/>
                  <a:pt x="37" y="72"/>
                </a:cubicBezTo>
                <a:cubicBezTo>
                  <a:pt x="37" y="72"/>
                  <a:pt x="38" y="71"/>
                  <a:pt x="39" y="70"/>
                </a:cubicBezTo>
                <a:cubicBezTo>
                  <a:pt x="39" y="70"/>
                  <a:pt x="39" y="69"/>
                  <a:pt x="39" y="68"/>
                </a:cubicBezTo>
                <a:cubicBezTo>
                  <a:pt x="35" y="60"/>
                  <a:pt x="37" y="51"/>
                  <a:pt x="45" y="46"/>
                </a:cubicBezTo>
                <a:cubicBezTo>
                  <a:pt x="58" y="37"/>
                  <a:pt x="71" y="27"/>
                  <a:pt x="84" y="18"/>
                </a:cubicBezTo>
                <a:cubicBezTo>
                  <a:pt x="91" y="13"/>
                  <a:pt x="98" y="8"/>
                  <a:pt x="105" y="4"/>
                </a:cubicBezTo>
                <a:cubicBezTo>
                  <a:pt x="108" y="2"/>
                  <a:pt x="112" y="0"/>
                  <a:pt x="115" y="0"/>
                </a:cubicBezTo>
                <a:cubicBezTo>
                  <a:pt x="125" y="0"/>
                  <a:pt x="135" y="0"/>
                  <a:pt x="145" y="1"/>
                </a:cubicBezTo>
                <a:cubicBezTo>
                  <a:pt x="155" y="1"/>
                  <a:pt x="160" y="5"/>
                  <a:pt x="162" y="15"/>
                </a:cubicBezTo>
                <a:cubicBezTo>
                  <a:pt x="170" y="41"/>
                  <a:pt x="178" y="68"/>
                  <a:pt x="186" y="94"/>
                </a:cubicBezTo>
                <a:cubicBezTo>
                  <a:pt x="187" y="95"/>
                  <a:pt x="187" y="96"/>
                  <a:pt x="187" y="97"/>
                </a:cubicBezTo>
                <a:cubicBezTo>
                  <a:pt x="189" y="102"/>
                  <a:pt x="187" y="104"/>
                  <a:pt x="182" y="105"/>
                </a:cubicBezTo>
                <a:cubicBezTo>
                  <a:pt x="176" y="105"/>
                  <a:pt x="170" y="105"/>
                  <a:pt x="165" y="105"/>
                </a:cubicBezTo>
                <a:cubicBezTo>
                  <a:pt x="162" y="105"/>
                  <a:pt x="162" y="105"/>
                  <a:pt x="161" y="107"/>
                </a:cubicBezTo>
                <a:cubicBezTo>
                  <a:pt x="158" y="119"/>
                  <a:pt x="151" y="124"/>
                  <a:pt x="139" y="124"/>
                </a:cubicBezTo>
                <a:cubicBezTo>
                  <a:pt x="129" y="125"/>
                  <a:pt x="120" y="125"/>
                  <a:pt x="110" y="124"/>
                </a:cubicBezTo>
                <a:cubicBezTo>
                  <a:pt x="96" y="123"/>
                  <a:pt x="85" y="115"/>
                  <a:pt x="75" y="104"/>
                </a:cubicBezTo>
                <a:cubicBezTo>
                  <a:pt x="73" y="101"/>
                  <a:pt x="70" y="98"/>
                  <a:pt x="67" y="94"/>
                </a:cubicBez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808913" y="5273675"/>
            <a:ext cx="1728788" cy="1370013"/>
          </a:xfrm>
          <a:custGeom>
            <a:avLst/>
            <a:gdLst>
              <a:gd name="T0" fmla="*/ 38 w 161"/>
              <a:gd name="T1" fmla="*/ 70 h 127"/>
              <a:gd name="T2" fmla="*/ 37 w 161"/>
              <a:gd name="T3" fmla="*/ 54 h 127"/>
              <a:gd name="T4" fmla="*/ 43 w 161"/>
              <a:gd name="T5" fmla="*/ 46 h 127"/>
              <a:gd name="T6" fmla="*/ 102 w 161"/>
              <a:gd name="T7" fmla="*/ 4 h 127"/>
              <a:gd name="T8" fmla="*/ 113 w 161"/>
              <a:gd name="T9" fmla="*/ 0 h 127"/>
              <a:gd name="T10" fmla="*/ 144 w 161"/>
              <a:gd name="T11" fmla="*/ 1 h 127"/>
              <a:gd name="T12" fmla="*/ 161 w 161"/>
              <a:gd name="T13" fmla="*/ 20 h 127"/>
              <a:gd name="T14" fmla="*/ 161 w 161"/>
              <a:gd name="T15" fmla="*/ 94 h 127"/>
              <a:gd name="T16" fmla="*/ 159 w 161"/>
              <a:gd name="T17" fmla="*/ 109 h 127"/>
              <a:gd name="T18" fmla="*/ 142 w 161"/>
              <a:gd name="T19" fmla="*/ 124 h 127"/>
              <a:gd name="T20" fmla="*/ 102 w 161"/>
              <a:gd name="T21" fmla="*/ 123 h 127"/>
              <a:gd name="T22" fmla="*/ 73 w 161"/>
              <a:gd name="T23" fmla="*/ 104 h 127"/>
              <a:gd name="T24" fmla="*/ 65 w 161"/>
              <a:gd name="T25" fmla="*/ 94 h 127"/>
              <a:gd name="T26" fmla="*/ 51 w 161"/>
              <a:gd name="T27" fmla="*/ 104 h 127"/>
              <a:gd name="T28" fmla="*/ 28 w 161"/>
              <a:gd name="T29" fmla="*/ 120 h 127"/>
              <a:gd name="T30" fmla="*/ 1 w 161"/>
              <a:gd name="T31" fmla="*/ 108 h 127"/>
              <a:gd name="T32" fmla="*/ 9 w 161"/>
              <a:gd name="T33" fmla="*/ 90 h 127"/>
              <a:gd name="T34" fmla="*/ 35 w 161"/>
              <a:gd name="T35" fmla="*/ 72 h 127"/>
              <a:gd name="T36" fmla="*/ 38 w 161"/>
              <a:gd name="T37" fmla="*/ 7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1" h="127">
                <a:moveTo>
                  <a:pt x="38" y="70"/>
                </a:moveTo>
                <a:cubicBezTo>
                  <a:pt x="35" y="65"/>
                  <a:pt x="34" y="59"/>
                  <a:pt x="37" y="54"/>
                </a:cubicBezTo>
                <a:cubicBezTo>
                  <a:pt x="38" y="51"/>
                  <a:pt x="40" y="48"/>
                  <a:pt x="43" y="46"/>
                </a:cubicBezTo>
                <a:cubicBezTo>
                  <a:pt x="63" y="32"/>
                  <a:pt x="83" y="18"/>
                  <a:pt x="102" y="4"/>
                </a:cubicBezTo>
                <a:cubicBezTo>
                  <a:pt x="105" y="2"/>
                  <a:pt x="109" y="0"/>
                  <a:pt x="113" y="0"/>
                </a:cubicBezTo>
                <a:cubicBezTo>
                  <a:pt x="123" y="0"/>
                  <a:pt x="133" y="0"/>
                  <a:pt x="144" y="1"/>
                </a:cubicBezTo>
                <a:cubicBezTo>
                  <a:pt x="155" y="1"/>
                  <a:pt x="161" y="8"/>
                  <a:pt x="161" y="20"/>
                </a:cubicBezTo>
                <a:cubicBezTo>
                  <a:pt x="161" y="44"/>
                  <a:pt x="161" y="69"/>
                  <a:pt x="161" y="94"/>
                </a:cubicBezTo>
                <a:cubicBezTo>
                  <a:pt x="161" y="99"/>
                  <a:pt x="160" y="104"/>
                  <a:pt x="159" y="109"/>
                </a:cubicBezTo>
                <a:cubicBezTo>
                  <a:pt x="156" y="118"/>
                  <a:pt x="150" y="123"/>
                  <a:pt x="142" y="124"/>
                </a:cubicBezTo>
                <a:cubicBezTo>
                  <a:pt x="129" y="125"/>
                  <a:pt x="115" y="125"/>
                  <a:pt x="102" y="123"/>
                </a:cubicBezTo>
                <a:cubicBezTo>
                  <a:pt x="90" y="120"/>
                  <a:pt x="81" y="113"/>
                  <a:pt x="73" y="104"/>
                </a:cubicBezTo>
                <a:cubicBezTo>
                  <a:pt x="71" y="101"/>
                  <a:pt x="68" y="97"/>
                  <a:pt x="65" y="94"/>
                </a:cubicBezTo>
                <a:cubicBezTo>
                  <a:pt x="60" y="97"/>
                  <a:pt x="56" y="101"/>
                  <a:pt x="51" y="104"/>
                </a:cubicBezTo>
                <a:cubicBezTo>
                  <a:pt x="43" y="109"/>
                  <a:pt x="36" y="115"/>
                  <a:pt x="28" y="120"/>
                </a:cubicBezTo>
                <a:cubicBezTo>
                  <a:pt x="17" y="127"/>
                  <a:pt x="3" y="120"/>
                  <a:pt x="1" y="108"/>
                </a:cubicBezTo>
                <a:cubicBezTo>
                  <a:pt x="0" y="100"/>
                  <a:pt x="3" y="94"/>
                  <a:pt x="9" y="90"/>
                </a:cubicBezTo>
                <a:cubicBezTo>
                  <a:pt x="17" y="84"/>
                  <a:pt x="26" y="78"/>
                  <a:pt x="35" y="72"/>
                </a:cubicBezTo>
                <a:cubicBezTo>
                  <a:pt x="36" y="71"/>
                  <a:pt x="36" y="71"/>
                  <a:pt x="38" y="70"/>
                </a:cubicBez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86488" y="3438525"/>
            <a:ext cx="150813" cy="2903538"/>
          </a:xfrm>
          <a:custGeom>
            <a:avLst/>
            <a:gdLst>
              <a:gd name="T0" fmla="*/ 0 w 14"/>
              <a:gd name="T1" fmla="*/ 134 h 269"/>
              <a:gd name="T2" fmla="*/ 0 w 14"/>
              <a:gd name="T3" fmla="*/ 8 h 269"/>
              <a:gd name="T4" fmla="*/ 7 w 14"/>
              <a:gd name="T5" fmla="*/ 0 h 269"/>
              <a:gd name="T6" fmla="*/ 14 w 14"/>
              <a:gd name="T7" fmla="*/ 6 h 269"/>
              <a:gd name="T8" fmla="*/ 14 w 14"/>
              <a:gd name="T9" fmla="*/ 9 h 269"/>
              <a:gd name="T10" fmla="*/ 14 w 14"/>
              <a:gd name="T11" fmla="*/ 260 h 269"/>
              <a:gd name="T12" fmla="*/ 14 w 14"/>
              <a:gd name="T13" fmla="*/ 264 h 269"/>
              <a:gd name="T14" fmla="*/ 6 w 14"/>
              <a:gd name="T15" fmla="*/ 269 h 269"/>
              <a:gd name="T16" fmla="*/ 0 w 14"/>
              <a:gd name="T17" fmla="*/ 263 h 269"/>
              <a:gd name="T18" fmla="*/ 0 w 14"/>
              <a:gd name="T19" fmla="*/ 259 h 269"/>
              <a:gd name="T20" fmla="*/ 0 w 14"/>
              <a:gd name="T21" fmla="*/ 13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269">
                <a:moveTo>
                  <a:pt x="0" y="134"/>
                </a:moveTo>
                <a:cubicBezTo>
                  <a:pt x="0" y="92"/>
                  <a:pt x="0" y="50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2"/>
                  <a:pt x="14" y="6"/>
                </a:cubicBezTo>
                <a:cubicBezTo>
                  <a:pt x="14" y="7"/>
                  <a:pt x="14" y="8"/>
                  <a:pt x="14" y="9"/>
                </a:cubicBezTo>
                <a:cubicBezTo>
                  <a:pt x="14" y="93"/>
                  <a:pt x="14" y="176"/>
                  <a:pt x="14" y="260"/>
                </a:cubicBezTo>
                <a:cubicBezTo>
                  <a:pt x="14" y="261"/>
                  <a:pt x="14" y="263"/>
                  <a:pt x="14" y="264"/>
                </a:cubicBezTo>
                <a:cubicBezTo>
                  <a:pt x="13" y="267"/>
                  <a:pt x="10" y="269"/>
                  <a:pt x="6" y="269"/>
                </a:cubicBezTo>
                <a:cubicBezTo>
                  <a:pt x="3" y="268"/>
                  <a:pt x="1" y="266"/>
                  <a:pt x="0" y="263"/>
                </a:cubicBezTo>
                <a:cubicBezTo>
                  <a:pt x="0" y="262"/>
                  <a:pt x="0" y="261"/>
                  <a:pt x="0" y="259"/>
                </a:cubicBezTo>
                <a:cubicBezTo>
                  <a:pt x="0" y="218"/>
                  <a:pt x="0" y="176"/>
                  <a:pt x="0" y="134"/>
                </a:cubicBez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0688638" y="4506913"/>
            <a:ext cx="665163" cy="658813"/>
          </a:xfrm>
          <a:custGeom>
            <a:avLst/>
            <a:gdLst>
              <a:gd name="T0" fmla="*/ 62 w 62"/>
              <a:gd name="T1" fmla="*/ 31 h 61"/>
              <a:gd name="T2" fmla="*/ 31 w 62"/>
              <a:gd name="T3" fmla="*/ 61 h 61"/>
              <a:gd name="T4" fmla="*/ 0 w 62"/>
              <a:gd name="T5" fmla="*/ 31 h 61"/>
              <a:gd name="T6" fmla="*/ 31 w 62"/>
              <a:gd name="T7" fmla="*/ 0 h 61"/>
              <a:gd name="T8" fmla="*/ 62 w 62"/>
              <a:gd name="T9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1">
                <a:moveTo>
                  <a:pt x="62" y="31"/>
                </a:moveTo>
                <a:cubicBezTo>
                  <a:pt x="62" y="47"/>
                  <a:pt x="48" y="61"/>
                  <a:pt x="31" y="61"/>
                </a:cubicBezTo>
                <a:cubicBezTo>
                  <a:pt x="14" y="61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796338" y="4506913"/>
            <a:ext cx="666750" cy="658813"/>
          </a:xfrm>
          <a:custGeom>
            <a:avLst/>
            <a:gdLst>
              <a:gd name="T0" fmla="*/ 0 w 62"/>
              <a:gd name="T1" fmla="*/ 31 h 61"/>
              <a:gd name="T2" fmla="*/ 31 w 62"/>
              <a:gd name="T3" fmla="*/ 0 h 61"/>
              <a:gd name="T4" fmla="*/ 62 w 62"/>
              <a:gd name="T5" fmla="*/ 30 h 61"/>
              <a:gd name="T6" fmla="*/ 31 w 62"/>
              <a:gd name="T7" fmla="*/ 61 h 61"/>
              <a:gd name="T8" fmla="*/ 0 w 62"/>
              <a:gd name="T9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1">
                <a:moveTo>
                  <a:pt x="0" y="31"/>
                </a:move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0"/>
                </a:cubicBezTo>
                <a:cubicBezTo>
                  <a:pt x="62" y="47"/>
                  <a:pt x="48" y="61"/>
                  <a:pt x="31" y="61"/>
                </a:cubicBezTo>
                <a:cubicBezTo>
                  <a:pt x="14" y="61"/>
                  <a:pt x="0" y="48"/>
                  <a:pt x="0" y="31"/>
                </a:cubicBez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486526" y="5802313"/>
            <a:ext cx="903288" cy="465138"/>
          </a:xfrm>
          <a:custGeom>
            <a:avLst/>
            <a:gdLst>
              <a:gd name="T0" fmla="*/ 5 w 84"/>
              <a:gd name="T1" fmla="*/ 0 h 43"/>
              <a:gd name="T2" fmla="*/ 8 w 84"/>
              <a:gd name="T3" fmla="*/ 1 h 43"/>
              <a:gd name="T4" fmla="*/ 79 w 84"/>
              <a:gd name="T5" fmla="*/ 32 h 43"/>
              <a:gd name="T6" fmla="*/ 83 w 84"/>
              <a:gd name="T7" fmla="*/ 39 h 43"/>
              <a:gd name="T8" fmla="*/ 75 w 84"/>
              <a:gd name="T9" fmla="*/ 41 h 43"/>
              <a:gd name="T10" fmla="*/ 4 w 84"/>
              <a:gd name="T11" fmla="*/ 10 h 43"/>
              <a:gd name="T12" fmla="*/ 0 w 84"/>
              <a:gd name="T13" fmla="*/ 4 h 43"/>
              <a:gd name="T14" fmla="*/ 5 w 84"/>
              <a:gd name="T1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" h="43">
                <a:moveTo>
                  <a:pt x="5" y="0"/>
                </a:moveTo>
                <a:cubicBezTo>
                  <a:pt x="6" y="0"/>
                  <a:pt x="7" y="0"/>
                  <a:pt x="8" y="1"/>
                </a:cubicBezTo>
                <a:cubicBezTo>
                  <a:pt x="32" y="11"/>
                  <a:pt x="55" y="22"/>
                  <a:pt x="79" y="32"/>
                </a:cubicBezTo>
                <a:cubicBezTo>
                  <a:pt x="83" y="34"/>
                  <a:pt x="84" y="36"/>
                  <a:pt x="83" y="39"/>
                </a:cubicBezTo>
                <a:cubicBezTo>
                  <a:pt x="81" y="42"/>
                  <a:pt x="79" y="43"/>
                  <a:pt x="75" y="41"/>
                </a:cubicBezTo>
                <a:cubicBezTo>
                  <a:pt x="51" y="31"/>
                  <a:pt x="28" y="20"/>
                  <a:pt x="4" y="10"/>
                </a:cubicBezTo>
                <a:cubicBezTo>
                  <a:pt x="1" y="9"/>
                  <a:pt x="0" y="7"/>
                  <a:pt x="0" y="4"/>
                </a:cubicBezTo>
                <a:cubicBezTo>
                  <a:pt x="1" y="1"/>
                  <a:pt x="3" y="0"/>
                  <a:pt x="5" y="0"/>
                </a:cubicBez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529388" y="4895850"/>
            <a:ext cx="935038" cy="107950"/>
          </a:xfrm>
          <a:custGeom>
            <a:avLst/>
            <a:gdLst>
              <a:gd name="T0" fmla="*/ 43 w 87"/>
              <a:gd name="T1" fmla="*/ 10 h 10"/>
              <a:gd name="T2" fmla="*/ 8 w 87"/>
              <a:gd name="T3" fmla="*/ 10 h 10"/>
              <a:gd name="T4" fmla="*/ 4 w 87"/>
              <a:gd name="T5" fmla="*/ 10 h 10"/>
              <a:gd name="T6" fmla="*/ 0 w 87"/>
              <a:gd name="T7" fmla="*/ 5 h 10"/>
              <a:gd name="T8" fmla="*/ 4 w 87"/>
              <a:gd name="T9" fmla="*/ 0 h 10"/>
              <a:gd name="T10" fmla="*/ 7 w 87"/>
              <a:gd name="T11" fmla="*/ 0 h 10"/>
              <a:gd name="T12" fmla="*/ 80 w 87"/>
              <a:gd name="T13" fmla="*/ 0 h 10"/>
              <a:gd name="T14" fmla="*/ 83 w 87"/>
              <a:gd name="T15" fmla="*/ 1 h 10"/>
              <a:gd name="T16" fmla="*/ 87 w 87"/>
              <a:gd name="T17" fmla="*/ 5 h 10"/>
              <a:gd name="T18" fmla="*/ 83 w 87"/>
              <a:gd name="T19" fmla="*/ 10 h 10"/>
              <a:gd name="T20" fmla="*/ 79 w 87"/>
              <a:gd name="T21" fmla="*/ 10 h 10"/>
              <a:gd name="T22" fmla="*/ 43 w 87"/>
              <a:gd name="T2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" h="10">
                <a:moveTo>
                  <a:pt x="43" y="10"/>
                </a:moveTo>
                <a:cubicBezTo>
                  <a:pt x="31" y="10"/>
                  <a:pt x="20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3"/>
                  <a:pt x="2" y="1"/>
                  <a:pt x="4" y="0"/>
                </a:cubicBezTo>
                <a:cubicBezTo>
                  <a:pt x="5" y="0"/>
                  <a:pt x="6" y="0"/>
                  <a:pt x="7" y="0"/>
                </a:cubicBezTo>
                <a:cubicBezTo>
                  <a:pt x="31" y="0"/>
                  <a:pt x="56" y="0"/>
                  <a:pt x="80" y="0"/>
                </a:cubicBezTo>
                <a:cubicBezTo>
                  <a:pt x="81" y="0"/>
                  <a:pt x="82" y="0"/>
                  <a:pt x="83" y="1"/>
                </a:cubicBezTo>
                <a:cubicBezTo>
                  <a:pt x="85" y="1"/>
                  <a:pt x="87" y="3"/>
                  <a:pt x="87" y="5"/>
                </a:cubicBezTo>
                <a:cubicBezTo>
                  <a:pt x="87" y="8"/>
                  <a:pt x="85" y="10"/>
                  <a:pt x="83" y="10"/>
                </a:cubicBezTo>
                <a:cubicBezTo>
                  <a:pt x="82" y="10"/>
                  <a:pt x="80" y="10"/>
                  <a:pt x="79" y="10"/>
                </a:cubicBezTo>
                <a:cubicBezTo>
                  <a:pt x="67" y="10"/>
                  <a:pt x="55" y="10"/>
                  <a:pt x="43" y="10"/>
                </a:cubicBez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529388" y="5403850"/>
            <a:ext cx="946150" cy="215900"/>
          </a:xfrm>
          <a:custGeom>
            <a:avLst/>
            <a:gdLst>
              <a:gd name="T0" fmla="*/ 7 w 88"/>
              <a:gd name="T1" fmla="*/ 0 h 20"/>
              <a:gd name="T2" fmla="*/ 43 w 88"/>
              <a:gd name="T3" fmla="*/ 5 h 20"/>
              <a:gd name="T4" fmla="*/ 80 w 88"/>
              <a:gd name="T5" fmla="*/ 10 h 20"/>
              <a:gd name="T6" fmla="*/ 83 w 88"/>
              <a:gd name="T7" fmla="*/ 10 h 20"/>
              <a:gd name="T8" fmla="*/ 88 w 88"/>
              <a:gd name="T9" fmla="*/ 16 h 20"/>
              <a:gd name="T10" fmla="*/ 82 w 88"/>
              <a:gd name="T11" fmla="*/ 20 h 20"/>
              <a:gd name="T12" fmla="*/ 60 w 88"/>
              <a:gd name="T13" fmla="*/ 17 h 20"/>
              <a:gd name="T14" fmla="*/ 9 w 88"/>
              <a:gd name="T15" fmla="*/ 10 h 20"/>
              <a:gd name="T16" fmla="*/ 6 w 88"/>
              <a:gd name="T17" fmla="*/ 10 h 20"/>
              <a:gd name="T18" fmla="*/ 1 w 88"/>
              <a:gd name="T19" fmla="*/ 4 h 20"/>
              <a:gd name="T20" fmla="*/ 7 w 88"/>
              <a:gd name="T2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20">
                <a:moveTo>
                  <a:pt x="7" y="0"/>
                </a:moveTo>
                <a:cubicBezTo>
                  <a:pt x="19" y="2"/>
                  <a:pt x="31" y="3"/>
                  <a:pt x="43" y="5"/>
                </a:cubicBezTo>
                <a:cubicBezTo>
                  <a:pt x="56" y="7"/>
                  <a:pt x="68" y="8"/>
                  <a:pt x="80" y="10"/>
                </a:cubicBezTo>
                <a:cubicBezTo>
                  <a:pt x="81" y="10"/>
                  <a:pt x="82" y="10"/>
                  <a:pt x="83" y="10"/>
                </a:cubicBezTo>
                <a:cubicBezTo>
                  <a:pt x="86" y="11"/>
                  <a:pt x="88" y="13"/>
                  <a:pt x="88" y="16"/>
                </a:cubicBezTo>
                <a:cubicBezTo>
                  <a:pt x="87" y="19"/>
                  <a:pt x="85" y="20"/>
                  <a:pt x="82" y="20"/>
                </a:cubicBezTo>
                <a:cubicBezTo>
                  <a:pt x="75" y="19"/>
                  <a:pt x="67" y="18"/>
                  <a:pt x="60" y="17"/>
                </a:cubicBezTo>
                <a:cubicBezTo>
                  <a:pt x="43" y="15"/>
                  <a:pt x="26" y="13"/>
                  <a:pt x="9" y="10"/>
                </a:cubicBezTo>
                <a:cubicBezTo>
                  <a:pt x="8" y="10"/>
                  <a:pt x="7" y="10"/>
                  <a:pt x="6" y="10"/>
                </a:cubicBezTo>
                <a:cubicBezTo>
                  <a:pt x="2" y="9"/>
                  <a:pt x="0" y="7"/>
                  <a:pt x="1" y="4"/>
                </a:cubicBezTo>
                <a:cubicBezTo>
                  <a:pt x="1" y="2"/>
                  <a:pt x="3" y="0"/>
                  <a:pt x="7" y="0"/>
                </a:cubicBez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529388" y="4281488"/>
            <a:ext cx="946150" cy="182563"/>
          </a:xfrm>
          <a:custGeom>
            <a:avLst/>
            <a:gdLst>
              <a:gd name="T0" fmla="*/ 8 w 88"/>
              <a:gd name="T1" fmla="*/ 16 h 17"/>
              <a:gd name="T2" fmla="*/ 6 w 88"/>
              <a:gd name="T3" fmla="*/ 17 h 17"/>
              <a:gd name="T4" fmla="*/ 1 w 88"/>
              <a:gd name="T5" fmla="*/ 12 h 17"/>
              <a:gd name="T6" fmla="*/ 6 w 88"/>
              <a:gd name="T7" fmla="*/ 7 h 17"/>
              <a:gd name="T8" fmla="*/ 27 w 88"/>
              <a:gd name="T9" fmla="*/ 5 h 17"/>
              <a:gd name="T10" fmla="*/ 78 w 88"/>
              <a:gd name="T11" fmla="*/ 0 h 17"/>
              <a:gd name="T12" fmla="*/ 83 w 88"/>
              <a:gd name="T13" fmla="*/ 0 h 17"/>
              <a:gd name="T14" fmla="*/ 88 w 88"/>
              <a:gd name="T15" fmla="*/ 5 h 17"/>
              <a:gd name="T16" fmla="*/ 84 w 88"/>
              <a:gd name="T17" fmla="*/ 10 h 17"/>
              <a:gd name="T18" fmla="*/ 72 w 88"/>
              <a:gd name="T19" fmla="*/ 11 h 17"/>
              <a:gd name="T20" fmla="*/ 8 w 88"/>
              <a:gd name="T21" fmla="*/ 16 h 17"/>
              <a:gd name="T22" fmla="*/ 8 w 88"/>
              <a:gd name="T2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" h="17">
                <a:moveTo>
                  <a:pt x="8" y="16"/>
                </a:moveTo>
                <a:cubicBezTo>
                  <a:pt x="8" y="16"/>
                  <a:pt x="7" y="17"/>
                  <a:pt x="6" y="17"/>
                </a:cubicBezTo>
                <a:cubicBezTo>
                  <a:pt x="3" y="17"/>
                  <a:pt x="1" y="15"/>
                  <a:pt x="1" y="12"/>
                </a:cubicBezTo>
                <a:cubicBezTo>
                  <a:pt x="0" y="9"/>
                  <a:pt x="2" y="7"/>
                  <a:pt x="6" y="7"/>
                </a:cubicBezTo>
                <a:cubicBezTo>
                  <a:pt x="13" y="6"/>
                  <a:pt x="20" y="5"/>
                  <a:pt x="27" y="5"/>
                </a:cubicBezTo>
                <a:cubicBezTo>
                  <a:pt x="44" y="3"/>
                  <a:pt x="61" y="2"/>
                  <a:pt x="78" y="0"/>
                </a:cubicBezTo>
                <a:cubicBezTo>
                  <a:pt x="80" y="0"/>
                  <a:pt x="81" y="0"/>
                  <a:pt x="83" y="0"/>
                </a:cubicBezTo>
                <a:cubicBezTo>
                  <a:pt x="86" y="0"/>
                  <a:pt x="88" y="2"/>
                  <a:pt x="88" y="5"/>
                </a:cubicBezTo>
                <a:cubicBezTo>
                  <a:pt x="88" y="8"/>
                  <a:pt x="86" y="10"/>
                  <a:pt x="84" y="10"/>
                </a:cubicBezTo>
                <a:cubicBezTo>
                  <a:pt x="80" y="10"/>
                  <a:pt x="76" y="11"/>
                  <a:pt x="72" y="11"/>
                </a:cubicBezTo>
                <a:cubicBezTo>
                  <a:pt x="51" y="13"/>
                  <a:pt x="30" y="15"/>
                  <a:pt x="8" y="16"/>
                </a:cubicBezTo>
                <a:cubicBezTo>
                  <a:pt x="8" y="16"/>
                  <a:pt x="8" y="16"/>
                  <a:pt x="8" y="16"/>
                </a:cubicBez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486526" y="3568700"/>
            <a:ext cx="849313" cy="442913"/>
          </a:xfrm>
          <a:custGeom>
            <a:avLst/>
            <a:gdLst>
              <a:gd name="T0" fmla="*/ 79 w 79"/>
              <a:gd name="T1" fmla="*/ 6 h 41"/>
              <a:gd name="T2" fmla="*/ 74 w 79"/>
              <a:gd name="T3" fmla="*/ 11 h 41"/>
              <a:gd name="T4" fmla="*/ 36 w 79"/>
              <a:gd name="T5" fmla="*/ 28 h 41"/>
              <a:gd name="T6" fmla="*/ 8 w 79"/>
              <a:gd name="T7" fmla="*/ 40 h 41"/>
              <a:gd name="T8" fmla="*/ 4 w 79"/>
              <a:gd name="T9" fmla="*/ 40 h 41"/>
              <a:gd name="T10" fmla="*/ 0 w 79"/>
              <a:gd name="T11" fmla="*/ 36 h 41"/>
              <a:gd name="T12" fmla="*/ 4 w 79"/>
              <a:gd name="T13" fmla="*/ 31 h 41"/>
              <a:gd name="T14" fmla="*/ 21 w 79"/>
              <a:gd name="T15" fmla="*/ 23 h 41"/>
              <a:gd name="T16" fmla="*/ 71 w 79"/>
              <a:gd name="T17" fmla="*/ 2 h 41"/>
              <a:gd name="T18" fmla="*/ 79 w 79"/>
              <a:gd name="T19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41">
                <a:moveTo>
                  <a:pt x="79" y="6"/>
                </a:moveTo>
                <a:cubicBezTo>
                  <a:pt x="79" y="9"/>
                  <a:pt x="77" y="10"/>
                  <a:pt x="74" y="11"/>
                </a:cubicBezTo>
                <a:cubicBezTo>
                  <a:pt x="62" y="17"/>
                  <a:pt x="49" y="22"/>
                  <a:pt x="36" y="28"/>
                </a:cubicBezTo>
                <a:cubicBezTo>
                  <a:pt x="27" y="32"/>
                  <a:pt x="18" y="36"/>
                  <a:pt x="8" y="40"/>
                </a:cubicBezTo>
                <a:cubicBezTo>
                  <a:pt x="7" y="40"/>
                  <a:pt x="5" y="41"/>
                  <a:pt x="4" y="40"/>
                </a:cubicBezTo>
                <a:cubicBezTo>
                  <a:pt x="2" y="40"/>
                  <a:pt x="1" y="38"/>
                  <a:pt x="0" y="36"/>
                </a:cubicBezTo>
                <a:cubicBezTo>
                  <a:pt x="0" y="34"/>
                  <a:pt x="1" y="32"/>
                  <a:pt x="4" y="31"/>
                </a:cubicBezTo>
                <a:cubicBezTo>
                  <a:pt x="9" y="28"/>
                  <a:pt x="15" y="26"/>
                  <a:pt x="21" y="23"/>
                </a:cubicBezTo>
                <a:cubicBezTo>
                  <a:pt x="37" y="16"/>
                  <a:pt x="54" y="9"/>
                  <a:pt x="71" y="2"/>
                </a:cubicBezTo>
                <a:cubicBezTo>
                  <a:pt x="75" y="0"/>
                  <a:pt x="79" y="2"/>
                  <a:pt x="79" y="6"/>
                </a:cubicBezTo>
                <a:close/>
              </a:path>
            </a:pathLst>
          </a:custGeom>
          <a:solidFill>
            <a:srgbClr val="090D2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Streaming News: Snap Launches Aussie Contest ; Disney+ Touts Streaming  Numbers | Bubbleblabb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2937</Words>
  <Application>Microsoft Office PowerPoint</Application>
  <PresentationFormat>Panorámica</PresentationFormat>
  <Paragraphs>269</Paragraphs>
  <Slides>42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9" baseType="lpstr">
      <vt:lpstr>맑은 고딕</vt:lpstr>
      <vt:lpstr>Adobe Song Std L</vt:lpstr>
      <vt:lpstr>Arial</vt:lpstr>
      <vt:lpstr>Arial Black</vt:lpstr>
      <vt:lpstr>Arial Rounded MT Bold</vt:lpstr>
      <vt:lpstr>Bahnschrift SemiBold Condensed</vt:lpstr>
      <vt:lpstr>Bahnschrift SemiBold SemiConden</vt:lpstr>
      <vt:lpstr>Bahnschrift SemiCondensed</vt:lpstr>
      <vt:lpstr>Calibri</vt:lpstr>
      <vt:lpstr>Calibri Light</vt:lpstr>
      <vt:lpstr>Century Gothic</vt:lpstr>
      <vt:lpstr>Play</vt:lpstr>
      <vt:lpstr>Poppins</vt:lpstr>
      <vt:lpstr>Poppins Black</vt:lpstr>
      <vt:lpstr>Roboto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Next  Week</vt:lpstr>
      <vt:lpstr>Presentación de PowerPoint</vt:lpstr>
      <vt:lpstr>Presentación de PowerPoint</vt:lpstr>
      <vt:lpstr>INTRODUCTION</vt:lpstr>
      <vt:lpstr>Presentación de PowerPoint</vt:lpstr>
      <vt:lpstr>Presentación de PowerPoint</vt:lpstr>
      <vt:lpstr>Presentación de PowerPoint</vt:lpstr>
      <vt:lpstr>Integrantes </vt:lpstr>
      <vt:lpstr>Presentación de PowerPoint</vt:lpstr>
      <vt:lpstr>Presentación de PowerPoint</vt:lpstr>
      <vt:lpstr>Presentación de PowerPoint</vt:lpstr>
      <vt:lpstr>Presentación de PowerPoint</vt:lpstr>
      <vt:lpstr>PREVALENCE</vt:lpstr>
      <vt:lpstr>DISCUSSION SUMMARY</vt:lpstr>
      <vt:lpstr>Real Estate Infographics</vt:lpstr>
      <vt:lpstr>98%</vt:lpstr>
      <vt:lpstr>Real Estate Infographics</vt:lpstr>
      <vt:lpstr>Desktop Software</vt:lpstr>
      <vt:lpstr>Real Estate Infographics</vt:lpstr>
      <vt:lpstr>Real Estate Infographics</vt:lpstr>
      <vt:lpstr>Real Estate Infographics</vt:lpstr>
      <vt:lpstr>Real Estate Infographics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disney plus</dc:title>
  <dc:creator>grym</dc:creator>
  <cp:keywords>azul</cp:keywords>
  <cp:lastModifiedBy>ADMIN</cp:lastModifiedBy>
  <cp:revision>90</cp:revision>
  <dcterms:created xsi:type="dcterms:W3CDTF">2021-05-15T18:50:33Z</dcterms:created>
  <dcterms:modified xsi:type="dcterms:W3CDTF">2022-02-25T01:52:24Z</dcterms:modified>
</cp:coreProperties>
</file>